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7" r:id="rId5"/>
    <p:sldMasterId id="2147483747" r:id="rId6"/>
  </p:sldMasterIdLst>
  <p:notesMasterIdLst>
    <p:notesMasterId r:id="rId44"/>
  </p:notesMasterIdLst>
  <p:handoutMasterIdLst>
    <p:handoutMasterId r:id="rId45"/>
  </p:handoutMasterIdLst>
  <p:sldIdLst>
    <p:sldId id="1063" r:id="rId7"/>
    <p:sldId id="4295" r:id="rId8"/>
    <p:sldId id="4277" r:id="rId9"/>
    <p:sldId id="4227" r:id="rId10"/>
    <p:sldId id="4288" r:id="rId11"/>
    <p:sldId id="4582" r:id="rId12"/>
    <p:sldId id="4383" r:id="rId13"/>
    <p:sldId id="4617" r:id="rId14"/>
    <p:sldId id="4619" r:id="rId15"/>
    <p:sldId id="4601" r:id="rId16"/>
    <p:sldId id="4625" r:id="rId17"/>
    <p:sldId id="4620" r:id="rId18"/>
    <p:sldId id="4621" r:id="rId19"/>
    <p:sldId id="4622" r:id="rId20"/>
    <p:sldId id="4623" r:id="rId21"/>
    <p:sldId id="4624" r:id="rId22"/>
    <p:sldId id="4611" r:id="rId23"/>
    <p:sldId id="4597" r:id="rId24"/>
    <p:sldId id="4627" r:id="rId25"/>
    <p:sldId id="1040" r:id="rId26"/>
    <p:sldId id="4291" r:id="rId27"/>
    <p:sldId id="4580" r:id="rId28"/>
    <p:sldId id="4595" r:id="rId29"/>
    <p:sldId id="4262" r:id="rId30"/>
    <p:sldId id="4579" r:id="rId31"/>
    <p:sldId id="4632" r:id="rId32"/>
    <p:sldId id="4445" r:id="rId33"/>
    <p:sldId id="4573" r:id="rId34"/>
    <p:sldId id="4626" r:id="rId35"/>
    <p:sldId id="4599" r:id="rId36"/>
    <p:sldId id="4628" r:id="rId37"/>
    <p:sldId id="4614" r:id="rId38"/>
    <p:sldId id="4603" r:id="rId39"/>
    <p:sldId id="4630" r:id="rId40"/>
    <p:sldId id="4583" r:id="rId41"/>
    <p:sldId id="4593" r:id="rId42"/>
    <p:sldId id="33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MWA Webinar" id="{987FB85A-6BA9-4A50-BCAB-64901F6EF711}">
          <p14:sldIdLst>
            <p14:sldId id="1063"/>
            <p14:sldId id="4295"/>
            <p14:sldId id="4277"/>
            <p14:sldId id="4227"/>
            <p14:sldId id="4288"/>
            <p14:sldId id="4582"/>
            <p14:sldId id="4383"/>
            <p14:sldId id="4617"/>
            <p14:sldId id="4619"/>
            <p14:sldId id="4601"/>
            <p14:sldId id="4625"/>
            <p14:sldId id="4620"/>
            <p14:sldId id="4621"/>
            <p14:sldId id="4622"/>
            <p14:sldId id="4623"/>
            <p14:sldId id="4624"/>
            <p14:sldId id="4611"/>
            <p14:sldId id="4597"/>
            <p14:sldId id="4627"/>
            <p14:sldId id="1040"/>
            <p14:sldId id="4291"/>
            <p14:sldId id="4580"/>
            <p14:sldId id="4595"/>
            <p14:sldId id="4262"/>
            <p14:sldId id="4579"/>
            <p14:sldId id="4632"/>
            <p14:sldId id="4445"/>
            <p14:sldId id="4573"/>
            <p14:sldId id="4626"/>
            <p14:sldId id="4599"/>
            <p14:sldId id="4628"/>
            <p14:sldId id="4614"/>
            <p14:sldId id="4603"/>
            <p14:sldId id="4630"/>
            <p14:sldId id="4583"/>
            <p14:sldId id="4593"/>
            <p14:sldId id="33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361012-BE15-EC6B-154C-4C523E39BFBE}" name="Carla De Las Casas" initials="CD" userId="S::CDeLasCasas@brwncald.com::9e2d3dc5-3853-406f-a299-9d57b4b5d24b" providerId="AD"/>
  <p188:author id="{29F0CC3D-148D-8966-91D6-7C66EA0D53E7}" name="Patricia Whitby" initials="PW" userId="S::PWhitby@brwncald.com::3abbfc67-e918-4e57-bdf2-fa11410cd477" providerId="AD"/>
  <p188:author id="{B1222941-9AE5-0A79-E2DD-B4524691CFFD}" name="Ashley Jackson" initials="AJ" userId="S::ACJackson@brwncald.com::5d04d4f4-ee70-407b-a80e-f545104a4db9" providerId="AD"/>
  <p188:author id="{21323953-806F-050F-6D1C-AB257B76D7E7}" name="Ellen Milne" initials="EM" userId="S::emilne@BrwnCald.com::40ac2575-4ebb-4223-9b6b-d2983d50971b" providerId="AD"/>
  <p188:author id="{D5831565-4B19-506D-C339-08E659A7A1DD}" name="Rachel Mitzlaff" initials="RM" userId="S::rmitzlaff@brwncald.com::b114afdc-97b4-4271-831f-bc175a92514f" providerId="AD"/>
  <p188:author id="{09EC8D91-0F87-CBAD-2E01-D5816B2F273A}" name="Evan Stout" initials="ES" userId="S::EStout@BrwnCald.com::f3233bc7-46b4-434d-81cd-287f53d8cadb" providerId="AD"/>
  <p188:author id="{F3C04DA4-C6F8-5BD4-1286-F3C9A9970701}" name="Pam Elardo" initials="PE" userId="S::pelardo@brwncald.com::c8559762-1e50-4164-a082-0700042cfa6b" providerId="AD"/>
  <p188:author id="{E0DE94BC-F2C2-2012-C780-79E84DD047D6}" name="Nicolle Boulay" initials="NB" userId="S::nboulay@brwncald.com::49694612-6e7a-40ec-9e1f-e8d5b278745c" providerId="AD"/>
  <p188:author id="{B82499BC-FAB2-47EA-CC36-091A7C1AEC74}" name="Rachel Mitzlaff" initials="RM" userId="S::rmitzlaff@BrwnCald.com::b114afdc-97b4-4271-831f-bc175a92514f" providerId="AD"/>
  <p188:author id="{4714CED7-6728-AD2D-84C2-0E7F3B76D6E2}" name="Angela Jones" initials="AJ" userId="S::ajones@brwncald.com::7a09c62d-3274-4ffc-964c-543af613d8a9" providerId="AD"/>
  <p188:author id="{C86043E2-78F9-A498-9FBF-9620A52DA5C8}" name="Pam Elardo" initials="PE" userId="S::PElardo@BrwnCald.com::c8559762-1e50-4164-a082-0700042cfa6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2F2"/>
    <a:srgbClr val="FF3399"/>
    <a:srgbClr val="FFC233"/>
    <a:srgbClr val="6DCFF6"/>
    <a:srgbClr val="BED73B"/>
    <a:srgbClr val="0A3049"/>
    <a:srgbClr val="909D93"/>
    <a:srgbClr val="43525A"/>
    <a:srgbClr val="76B043"/>
    <a:srgbClr val="F582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6EA87E-6217-4787-B26D-A1411C0E7B46}" v="2662" dt="2025-05-02T20:01:46.550"/>
    <p1510:client id="{8E615A8F-A1BE-4CB9-9E32-F39F41AC5D3C}" v="4962" dt="2025-05-02T19:33:08.7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252" autoAdjust="0"/>
  </p:normalViewPr>
  <p:slideViewPr>
    <p:cSldViewPr snapToGrid="0">
      <p:cViewPr varScale="1">
        <p:scale>
          <a:sx n="94" d="100"/>
          <a:sy n="94" d="100"/>
        </p:scale>
        <p:origin x="1194" y="31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theme" Target="../theme/theme5.xml"/><Relationship Id="rId4" Type="http://schemas.openxmlformats.org/officeDocument/2006/relationships/image" Target="../media/image1.pn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2A529D-35DE-4F09-B1C9-E10A9A81D76A}"/>
              </a:ext>
            </a:extLst>
          </p:cNvPr>
          <p:cNvSpPr>
            <a:spLocks noGrp="1"/>
          </p:cNvSpPr>
          <p:nvPr>
            <p:ph type="hdr" sz="quarter"/>
          </p:nvPr>
        </p:nvSpPr>
        <p:spPr>
          <a:xfrm>
            <a:off x="0" y="457200"/>
            <a:ext cx="5562600" cy="276999"/>
          </a:xfrm>
          <a:prstGeom prst="rect">
            <a:avLst/>
          </a:prstGeom>
        </p:spPr>
        <p:txBody>
          <a:bodyPr vert="horz" wrap="square" lIns="182880" tIns="45720" rIns="91440" bIns="45720" rtlCol="0">
            <a:spAutoFit/>
          </a:bodyPr>
          <a:lstStyle>
            <a:lvl1pPr algn="l">
              <a:defRPr sz="1200"/>
            </a:lvl1pPr>
          </a:lstStyle>
          <a:p>
            <a:endParaRPr lang="en-US">
              <a:solidFill>
                <a:schemeClr val="accent2"/>
              </a:solidFill>
            </a:endParaRPr>
          </a:p>
        </p:txBody>
      </p:sp>
      <p:sp>
        <p:nvSpPr>
          <p:cNvPr id="3" name="Date Placeholder 2">
            <a:extLst>
              <a:ext uri="{FF2B5EF4-FFF2-40B4-BE49-F238E27FC236}">
                <a16:creationId xmlns:a16="http://schemas.microsoft.com/office/drawing/2014/main" id="{2DBBA1A6-7615-4E10-A577-69872E751E9C}"/>
              </a:ext>
            </a:extLst>
          </p:cNvPr>
          <p:cNvSpPr>
            <a:spLocks noGrp="1"/>
          </p:cNvSpPr>
          <p:nvPr>
            <p:ph type="dt" sz="quarter" idx="1"/>
          </p:nvPr>
        </p:nvSpPr>
        <p:spPr>
          <a:xfrm>
            <a:off x="5867399" y="480283"/>
            <a:ext cx="989013" cy="230832"/>
          </a:xfrm>
          <a:prstGeom prst="rect">
            <a:avLst/>
          </a:prstGeom>
        </p:spPr>
        <p:txBody>
          <a:bodyPr vert="horz" wrap="square" lIns="91440" tIns="45720" rIns="91440" bIns="45720" rtlCol="0">
            <a:spAutoFit/>
          </a:bodyPr>
          <a:lstStyle>
            <a:lvl1pPr algn="r">
              <a:defRPr sz="1200"/>
            </a:lvl1pPr>
          </a:lstStyle>
          <a:p>
            <a:fld id="{71E6CE41-F756-46DF-918A-E6424D020C11}" type="datetimeFigureOut">
              <a:rPr lang="en-US" sz="900" i="1" smtClean="0">
                <a:solidFill>
                  <a:schemeClr val="accent2"/>
                </a:solidFill>
              </a:rPr>
              <a:t>5/2/2025</a:t>
            </a:fld>
            <a:endParaRPr lang="en-US" sz="900" i="1">
              <a:solidFill>
                <a:schemeClr val="accent2"/>
              </a:solidFill>
            </a:endParaRPr>
          </a:p>
        </p:txBody>
      </p:sp>
      <p:sp>
        <p:nvSpPr>
          <p:cNvPr id="4" name="Footer Placeholder 3">
            <a:extLst>
              <a:ext uri="{FF2B5EF4-FFF2-40B4-BE49-F238E27FC236}">
                <a16:creationId xmlns:a16="http://schemas.microsoft.com/office/drawing/2014/main" id="{909157AE-B12A-4F2D-B2B0-40CFFE23B1F0}"/>
              </a:ext>
            </a:extLst>
          </p:cNvPr>
          <p:cNvSpPr>
            <a:spLocks noGrp="1"/>
          </p:cNvSpPr>
          <p:nvPr>
            <p:ph type="ftr" sz="quarter" idx="2"/>
          </p:nvPr>
        </p:nvSpPr>
        <p:spPr>
          <a:xfrm>
            <a:off x="0" y="8732967"/>
            <a:ext cx="5562600" cy="230832"/>
          </a:xfrm>
          <a:prstGeom prst="rect">
            <a:avLst/>
          </a:prstGeom>
        </p:spPr>
        <p:txBody>
          <a:bodyPr vert="horz" wrap="square" lIns="182880" tIns="45720" rIns="91440" bIns="45720" rtlCol="0" anchor="b">
            <a:spAutoFit/>
          </a:bodyPr>
          <a:lstStyle>
            <a:lvl1pPr algn="l">
              <a:defRPr sz="1200"/>
            </a:lvl1pPr>
          </a:lstStyle>
          <a:p>
            <a:endParaRPr lang="en-US" sz="900">
              <a:solidFill>
                <a:schemeClr val="accent2"/>
              </a:solidFill>
            </a:endParaRPr>
          </a:p>
        </p:txBody>
      </p:sp>
      <p:sp>
        <p:nvSpPr>
          <p:cNvPr id="5" name="Slide Number Placeholder 4">
            <a:extLst>
              <a:ext uri="{FF2B5EF4-FFF2-40B4-BE49-F238E27FC236}">
                <a16:creationId xmlns:a16="http://schemas.microsoft.com/office/drawing/2014/main" id="{B0BEFF35-AD18-43C3-AEDD-960A3BD331A3}"/>
              </a:ext>
            </a:extLst>
          </p:cNvPr>
          <p:cNvSpPr>
            <a:spLocks noGrp="1"/>
          </p:cNvSpPr>
          <p:nvPr>
            <p:ph type="sldNum" sz="quarter" idx="3"/>
          </p:nvPr>
        </p:nvSpPr>
        <p:spPr>
          <a:xfrm>
            <a:off x="5867399" y="8732967"/>
            <a:ext cx="989014" cy="230832"/>
          </a:xfrm>
          <a:prstGeom prst="rect">
            <a:avLst/>
          </a:prstGeom>
        </p:spPr>
        <p:txBody>
          <a:bodyPr vert="horz" wrap="square" lIns="91440" tIns="45720" rIns="91440" bIns="45720" rtlCol="0" anchor="b">
            <a:spAutoFit/>
          </a:bodyPr>
          <a:lstStyle>
            <a:lvl1pPr algn="r">
              <a:defRPr sz="1200"/>
            </a:lvl1pPr>
          </a:lstStyle>
          <a:p>
            <a:fld id="{E68946D8-DE15-4392-91AA-2BD7471F8916}" type="slidenum">
              <a:rPr lang="en-US" sz="900" i="1" smtClean="0">
                <a:solidFill>
                  <a:schemeClr val="accent2"/>
                </a:solidFill>
              </a:rPr>
              <a:t>‹#›</a:t>
            </a:fld>
            <a:endParaRPr lang="en-US" sz="900" i="1">
              <a:solidFill>
                <a:schemeClr val="accent2"/>
              </a:solidFill>
            </a:endParaRPr>
          </a:p>
        </p:txBody>
      </p:sp>
      <p:pic>
        <p:nvPicPr>
          <p:cNvPr id="6" name="Graphic 5">
            <a:extLst>
              <a:ext uri="{FF2B5EF4-FFF2-40B4-BE49-F238E27FC236}">
                <a16:creationId xmlns:a16="http://schemas.microsoft.com/office/drawing/2014/main" id="{F30C12FE-35CB-4272-B826-4AFC616906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354" y="115888"/>
            <a:ext cx="1371600" cy="285750"/>
          </a:xfrm>
          <a:prstGeom prst="rect">
            <a:avLst/>
          </a:prstGeom>
        </p:spPr>
      </p:pic>
      <p:pic>
        <p:nvPicPr>
          <p:cNvPr id="7" name="Picture 6">
            <a:extLst>
              <a:ext uri="{FF2B5EF4-FFF2-40B4-BE49-F238E27FC236}">
                <a16:creationId xmlns:a16="http://schemas.microsoft.com/office/drawing/2014/main" id="{0D6B6FA0-1349-44E5-9563-692D6105EA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b="4458"/>
          <a:stretch/>
        </p:blipFill>
        <p:spPr>
          <a:xfrm>
            <a:off x="4114800" y="0"/>
            <a:ext cx="2743200" cy="309150"/>
          </a:xfrm>
          <a:prstGeom prst="rect">
            <a:avLst/>
          </a:prstGeom>
        </p:spPr>
      </p:pic>
    </p:spTree>
    <p:extLst>
      <p:ext uri="{BB962C8B-B14F-4D97-AF65-F5344CB8AC3E}">
        <p14:creationId xmlns:p14="http://schemas.microsoft.com/office/powerpoint/2010/main" val="11382620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32588"/>
            <a:ext cx="6172200" cy="285750"/>
          </a:xfrm>
          <a:prstGeom prst="rect">
            <a:avLst/>
          </a:prstGeom>
        </p:spPr>
        <p:txBody>
          <a:bodyPr vert="horz" lIns="182880" tIns="0" rIns="0" bIns="0" rtlCol="0" anchor="ctr" anchorCtr="0"/>
          <a:lstStyle>
            <a:lvl1pPr algn="l">
              <a:defRPr sz="1200">
                <a:solidFill>
                  <a:schemeClr val="accent2"/>
                </a:solidFill>
                <a:latin typeface="+mj-lt"/>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50" i="1">
                <a:solidFill>
                  <a:schemeClr val="accent2"/>
                </a:solidFill>
              </a:defRPr>
            </a:lvl1pPr>
          </a:lstStyle>
          <a:p>
            <a:fld id="{B813C83F-54F5-4495-80A5-5120874F9930}" type="datetimeFigureOut">
              <a:rPr lang="en-US" smtClean="0"/>
              <a:pPr/>
              <a:t>5/2/2025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3505200" cy="458787"/>
          </a:xfrm>
          <a:prstGeom prst="rect">
            <a:avLst/>
          </a:prstGeom>
        </p:spPr>
        <p:txBody>
          <a:bodyPr vert="horz" lIns="182880" tIns="0" rIns="0" bIns="182880" rtlCol="0" anchor="b"/>
          <a:lstStyle>
            <a:lvl1pPr algn="l">
              <a:defRPr sz="1200">
                <a:solidFill>
                  <a:schemeClr val="accent2"/>
                </a:solidFill>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0" tIns="0" rIns="182880" bIns="182880" rtlCol="0" anchor="b"/>
          <a:lstStyle>
            <a:lvl1pPr algn="r">
              <a:defRPr sz="1200">
                <a:solidFill>
                  <a:schemeClr val="accent2"/>
                </a:solidFill>
              </a:defRPr>
            </a:lvl1pPr>
          </a:lstStyle>
          <a:p>
            <a:fld id="{10CFB733-4484-43DB-A09C-D0ACB22CAFFF}" type="slidenum">
              <a:rPr lang="en-US" smtClean="0"/>
              <a:pPr/>
              <a:t>‹#›</a:t>
            </a:fld>
            <a:endParaRPr lang="en-US"/>
          </a:p>
        </p:txBody>
      </p:sp>
      <p:pic>
        <p:nvPicPr>
          <p:cNvPr id="9" name="Graphic 8">
            <a:extLst>
              <a:ext uri="{FF2B5EF4-FFF2-40B4-BE49-F238E27FC236}">
                <a16:creationId xmlns:a16="http://schemas.microsoft.com/office/drawing/2014/main" id="{8DE8AE7C-9858-470B-BCC2-ADE81E4ED2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354" y="115888"/>
            <a:ext cx="1371600" cy="285750"/>
          </a:xfrm>
          <a:prstGeom prst="rect">
            <a:avLst/>
          </a:prstGeom>
        </p:spPr>
      </p:pic>
    </p:spTree>
    <p:extLst>
      <p:ext uri="{BB962C8B-B14F-4D97-AF65-F5344CB8AC3E}">
        <p14:creationId xmlns:p14="http://schemas.microsoft.com/office/powerpoint/2010/main" val="176095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wwa.org/wp-content/uploads/2024-SOTWI-Executive-Summary.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1800"/>
              </a:spcAft>
              <a:buFont typeface="Arial" panose="020B0604020202020204" pitchFamily="34" charset="0"/>
              <a:buChar char="•"/>
            </a:pPr>
            <a:r>
              <a:rPr lang="en-US" sz="1200"/>
              <a:t>Significant growth is driven by the increasing demand for cloud computing, artificial intelligence (AI), and big data analytics.</a:t>
            </a:r>
          </a:p>
          <a:p>
            <a:pPr marL="171450" indent="-171450">
              <a:spcAft>
                <a:spcPts val="1800"/>
              </a:spcAft>
              <a:buFont typeface="Arial" panose="020B0604020202020204" pitchFamily="34" charset="0"/>
              <a:buChar char="•"/>
            </a:pPr>
            <a:r>
              <a:rPr lang="en-US" sz="1200"/>
              <a:t>Advances in semiconductor technology are enabling faster processing speeds, more complex AI models, and further infrastructure needs.</a:t>
            </a:r>
          </a:p>
          <a:p>
            <a:pPr marL="171450" indent="-171450">
              <a:spcAft>
                <a:spcPts val="1800"/>
              </a:spcAft>
              <a:buFont typeface="Arial" panose="020B0604020202020204" pitchFamily="34" charset="0"/>
              <a:buChar char="•"/>
            </a:pPr>
            <a:r>
              <a:rPr lang="en-US" sz="1200"/>
              <a:t>More advanced processing translates to higher rack densities, meaning more power requirements for each facility. Power availability remains a critical constraint (driving siting decisions more so than land cost or water availability).</a:t>
            </a:r>
          </a:p>
          <a:p>
            <a:pPr marL="171450" marR="0" lvl="0" indent="-1714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a:t>Note numbers are difficult to predict, innovation to improve resource efficiency can play a big role.</a:t>
            </a:r>
          </a:p>
          <a:p>
            <a:pPr marL="171450" indent="-171450">
              <a:spcAft>
                <a:spcPts val="1800"/>
              </a:spcAft>
              <a:buFont typeface="Arial" panose="020B0604020202020204" pitchFamily="34" charset="0"/>
              <a:buChar char="•"/>
            </a:pPr>
            <a:endParaRPr lang="en-US" sz="1200"/>
          </a:p>
          <a:p>
            <a:endParaRPr lang="en-US"/>
          </a:p>
        </p:txBody>
      </p:sp>
      <p:sp>
        <p:nvSpPr>
          <p:cNvPr id="4" name="Slide Number Placeholder 3"/>
          <p:cNvSpPr>
            <a:spLocks noGrp="1"/>
          </p:cNvSpPr>
          <p:nvPr>
            <p:ph type="sldNum" sz="quarter" idx="5"/>
          </p:nvPr>
        </p:nvSpPr>
        <p:spPr/>
        <p:txBody>
          <a:bodyPr/>
          <a:lstStyle/>
          <a:p>
            <a:fld id="{10CFB733-4484-43DB-A09C-D0ACB22CAFFF}" type="slidenum">
              <a:rPr lang="en-US" smtClean="0"/>
              <a:pPr/>
              <a:t>5</a:t>
            </a:fld>
            <a:endParaRPr lang="en-US"/>
          </a:p>
        </p:txBody>
      </p:sp>
    </p:spTree>
    <p:extLst>
      <p:ext uri="{BB962C8B-B14F-4D97-AF65-F5344CB8AC3E}">
        <p14:creationId xmlns:p14="http://schemas.microsoft.com/office/powerpoint/2010/main" val="2024857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FF962-F7B0-EA47-4FE8-03449C3CAE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F573EE-47A5-5408-DE12-65E4A3563C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876FE0-9CA2-B259-B13D-1E36E3D7CAA0}"/>
              </a:ext>
            </a:extLst>
          </p:cNvPr>
          <p:cNvSpPr>
            <a:spLocks noGrp="1"/>
          </p:cNvSpPr>
          <p:nvPr>
            <p:ph type="body" idx="1"/>
          </p:nvPr>
        </p:nvSpPr>
        <p:spPr/>
        <p:txBody>
          <a:bodyPr/>
          <a:lstStyle/>
          <a:p>
            <a:pPr marL="171450" indent="-171450">
              <a:buFont typeface="Arial" panose="020B0604020202020204" pitchFamily="34" charset="0"/>
              <a:buChar char="•"/>
            </a:pPr>
            <a:r>
              <a:rPr lang="en-US"/>
              <a:t>BC connected with Oklahoma Water Resources Board, who helped us identify innovative/forward-looking utilities in the state, connected with the City of Norman.</a:t>
            </a:r>
          </a:p>
          <a:p>
            <a:pPr marL="171450" indent="-171450">
              <a:buFont typeface="Arial" panose="020B0604020202020204" pitchFamily="34" charset="0"/>
              <a:buChar char="•"/>
            </a:pPr>
            <a:r>
              <a:rPr lang="en-US"/>
              <a:t>Oklahoma not typically considered a water scarce region, but the state is focusing on improving water infrastructure and management, including a goal of consuming no more fresh water in 2060 than was consumed in 2012, despite growth.</a:t>
            </a:r>
          </a:p>
          <a:p>
            <a:pPr marL="171450" indent="-171450">
              <a:buFont typeface="Arial" panose="020B0604020202020204" pitchFamily="34" charset="0"/>
              <a:buChar char="•"/>
            </a:pPr>
            <a:r>
              <a:rPr lang="en-US"/>
              <a:t>City of Norman has been doing some innovative research and exploring potential reuse options, this project was identified as a low-hanging fruit. </a:t>
            </a:r>
          </a:p>
          <a:p>
            <a:pPr marL="171450" indent="-171450">
              <a:buFont typeface="Arial" panose="020B0604020202020204" pitchFamily="34" charset="0"/>
              <a:buChar char="•"/>
            </a:pPr>
            <a:r>
              <a:rPr lang="en-US"/>
              <a:t>There was some existing infrastructure in place as there was a non-potable system previously used on-site that had to be abandoned due to other major construction projects.</a:t>
            </a:r>
          </a:p>
          <a:p>
            <a:pPr marL="171450" indent="-171450">
              <a:buFont typeface="Arial" panose="020B0604020202020204" pitchFamily="34" charset="0"/>
              <a:buChar char="•"/>
            </a:pPr>
            <a:r>
              <a:rPr lang="en-US"/>
              <a:t>There was no plan to bring the system back online until the opportunity of private funding allowed the utility to prioritize this project.</a:t>
            </a:r>
          </a:p>
          <a:p>
            <a:pPr marL="171450" indent="-171450">
              <a:buFont typeface="Arial" panose="020B0604020202020204" pitchFamily="34" charset="0"/>
              <a:buChar char="•"/>
            </a:pPr>
            <a:r>
              <a:rPr lang="en-US"/>
              <a:t>Non-potable water will be sourced directly from the Water Reclamation Facility’s effluent and used for cleaning and maintenance, cooling water, process water, and compost irrigation.</a:t>
            </a:r>
          </a:p>
          <a:p>
            <a:pPr marL="171450" indent="-171450">
              <a:buFont typeface="Arial" panose="020B0604020202020204" pitchFamily="34" charset="0"/>
              <a:buChar cha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Google facility is not within the City of Norman’s service area, but has a goal to address regional water challenges throughout the Arkansas River basin.</a:t>
            </a:r>
          </a:p>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C096F483-832E-3C56-51BB-8F0F1C688560}"/>
              </a:ext>
            </a:extLst>
          </p:cNvPr>
          <p:cNvSpPr>
            <a:spLocks noGrp="1"/>
          </p:cNvSpPr>
          <p:nvPr>
            <p:ph type="sldNum" sz="quarter" idx="5"/>
          </p:nvPr>
        </p:nvSpPr>
        <p:spPr/>
        <p:txBody>
          <a:bodyPr/>
          <a:lstStyle/>
          <a:p>
            <a:fld id="{10CFB733-4484-43DB-A09C-D0ACB22CAFFF}" type="slidenum">
              <a:rPr lang="en-US" smtClean="0"/>
              <a:pPr/>
              <a:t>26</a:t>
            </a:fld>
            <a:endParaRPr lang="en-US"/>
          </a:p>
        </p:txBody>
      </p:sp>
    </p:spTree>
    <p:extLst>
      <p:ext uri="{BB962C8B-B14F-4D97-AF65-F5344CB8AC3E}">
        <p14:creationId xmlns:p14="http://schemas.microsoft.com/office/powerpoint/2010/main" val="839902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CFB733-4484-43DB-A09C-D0ACB22CAFFF}" type="slidenum">
              <a:rPr kumimoji="0" lang="en-US" sz="1200" b="0" i="0" u="none" strike="noStrike" kern="1200" cap="none" spc="0" normalizeH="0" baseline="0" noProof="0" smtClean="0">
                <a:ln>
                  <a:noFill/>
                </a:ln>
                <a:solidFill>
                  <a:srgbClr val="43525A"/>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43525A"/>
              </a:solidFill>
              <a:effectLst/>
              <a:uLnTx/>
              <a:uFillTx/>
              <a:latin typeface="Franklin Gothic Book"/>
              <a:ea typeface="+mn-ea"/>
              <a:cs typeface="+mn-cs"/>
            </a:endParaRPr>
          </a:p>
        </p:txBody>
      </p:sp>
    </p:spTree>
    <p:extLst>
      <p:ext uri="{BB962C8B-B14F-4D97-AF65-F5344CB8AC3E}">
        <p14:creationId xmlns:p14="http://schemas.microsoft.com/office/powerpoint/2010/main" val="1475424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WS Program trends from volume to co-benefits.</a:t>
            </a:r>
          </a:p>
          <a:p>
            <a:r>
              <a:rPr lang="en-US"/>
              <a:t>Pairing corporate dollars with other sources like federal infrastructure funds has the potential to multiply impact rather than simply be additive. Time-sensitive opportunity here!</a:t>
            </a:r>
          </a:p>
          <a:p>
            <a:r>
              <a:rPr lang="en-US"/>
              <a:t>The immense magnitude of the water challenges facing HWR watersheds like the Colorado River Basin demands a new level of strategic investment</a:t>
            </a:r>
          </a:p>
          <a:p>
            <a:r>
              <a:rPr lang="en-US"/>
              <a:t>UPCOMING RFI</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CFB733-4484-43DB-A09C-D0ACB22CAFFF}" type="slidenum">
              <a:rPr kumimoji="0" lang="en-US" sz="1200" b="0" i="0" u="none" strike="noStrike" kern="1200" cap="none" spc="0" normalizeH="0" baseline="0" noProof="0" smtClean="0">
                <a:ln>
                  <a:noFill/>
                </a:ln>
                <a:solidFill>
                  <a:srgbClr val="43525A"/>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43525A"/>
              </a:solidFill>
              <a:effectLst/>
              <a:uLnTx/>
              <a:uFillTx/>
              <a:latin typeface="Franklin Gothic Book"/>
              <a:ea typeface="+mn-ea"/>
              <a:cs typeface="+mn-cs"/>
            </a:endParaRPr>
          </a:p>
        </p:txBody>
      </p:sp>
    </p:spTree>
    <p:extLst>
      <p:ext uri="{BB962C8B-B14F-4D97-AF65-F5344CB8AC3E}">
        <p14:creationId xmlns:p14="http://schemas.microsoft.com/office/powerpoint/2010/main" val="3302849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AI technology enables computers to simulate human intelligence. ML is a branch of AI that uses advanced algorithms to solve complex problems in a reliable, reproducible, and observable manner. </a:t>
            </a:r>
          </a:p>
          <a:p>
            <a:endParaRPr lang="en-US"/>
          </a:p>
        </p:txBody>
      </p:sp>
      <p:sp>
        <p:nvSpPr>
          <p:cNvPr id="4" name="Slide Number Placeholder 3"/>
          <p:cNvSpPr>
            <a:spLocks noGrp="1"/>
          </p:cNvSpPr>
          <p:nvPr>
            <p:ph type="sldNum" sz="quarter" idx="5"/>
          </p:nvPr>
        </p:nvSpPr>
        <p:spPr/>
        <p:txBody>
          <a:bodyPr/>
          <a:lstStyle/>
          <a:p>
            <a:fld id="{10CFB733-4484-43DB-A09C-D0ACB22CAFFF}" type="slidenum">
              <a:rPr lang="en-US" smtClean="0"/>
              <a:pPr/>
              <a:t>29</a:t>
            </a:fld>
            <a:endParaRPr lang="en-US"/>
          </a:p>
        </p:txBody>
      </p:sp>
    </p:spTree>
    <p:extLst>
      <p:ext uri="{BB962C8B-B14F-4D97-AF65-F5344CB8AC3E}">
        <p14:creationId xmlns:p14="http://schemas.microsoft.com/office/powerpoint/2010/main" val="1667140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a:t>There are several ways in which AI can support water utilities:</a:t>
            </a:r>
          </a:p>
          <a:p>
            <a:pPr marL="0" indent="0">
              <a:buFont typeface="Arial" panose="020B0604020202020204" pitchFamily="34" charset="0"/>
              <a:buNone/>
            </a:pPr>
            <a:endParaRPr lang="en-US" b="1"/>
          </a:p>
          <a:p>
            <a:pPr marL="171450" indent="-171450">
              <a:buFont typeface="Arial" panose="020B0604020202020204" pitchFamily="34" charset="0"/>
              <a:buChar char="•"/>
            </a:pPr>
            <a:r>
              <a:rPr lang="en-US" b="1"/>
              <a:t>Water quality: </a:t>
            </a:r>
            <a:r>
              <a:rPr lang="en-US" b="0" i="0">
                <a:solidFill>
                  <a:srgbClr val="666666"/>
                </a:solidFill>
                <a:effectLst/>
                <a:latin typeface="Roboto" panose="02000000000000000000" pitchFamily="2" charset="0"/>
              </a:rPr>
              <a:t>AI can be used to continuously monitor the quality of water in real time. By analyzing data from sensors placed in water bodies, AI algorithms can detect changes in water quality and identify potential contaminants or public health hazards such as pollution plumes and waterborne disease pathogens. AI can also detect eutrophication, harmful algal blooms, and the dumping or discharging of hazardous chemicals.</a:t>
            </a:r>
          </a:p>
          <a:p>
            <a:pPr marL="171450" indent="-171450">
              <a:buFont typeface="Arial" panose="020B0604020202020204" pitchFamily="34" charset="0"/>
              <a:buChar char="•"/>
            </a:pPr>
            <a:endParaRPr lang="en-US" b="0" i="0">
              <a:solidFill>
                <a:srgbClr val="666666"/>
              </a:solidFill>
              <a:effectLst/>
              <a:latin typeface="Roboto" panose="02000000000000000000" pitchFamily="2" charset="0"/>
            </a:endParaRPr>
          </a:p>
          <a:p>
            <a:pPr marL="171450" indent="-171450">
              <a:buFont typeface="Arial" panose="020B0604020202020204" pitchFamily="34" charset="0"/>
              <a:buChar char="•"/>
            </a:pPr>
            <a:r>
              <a:rPr lang="en-US" b="1" i="0">
                <a:solidFill>
                  <a:srgbClr val="666666"/>
                </a:solidFill>
                <a:effectLst/>
                <a:latin typeface="Roboto" panose="02000000000000000000" pitchFamily="2" charset="0"/>
              </a:rPr>
              <a:t>Flood prediction: </a:t>
            </a:r>
            <a:r>
              <a:rPr lang="en-US" b="0" i="0">
                <a:solidFill>
                  <a:srgbClr val="666666"/>
                </a:solidFill>
                <a:effectLst/>
                <a:latin typeface="Roboto" panose="02000000000000000000" pitchFamily="2" charset="0"/>
              </a:rPr>
              <a:t>AI can be used to analyze data from </a:t>
            </a:r>
            <a:r>
              <a:rPr lang="en-US" b="0" i="0" u="none" strike="noStrike">
                <a:solidFill>
                  <a:srgbClr val="2EA3F2"/>
                </a:solidFill>
                <a:effectLst/>
                <a:latin typeface="Roboto" panose="02000000000000000000" pitchFamily="2" charset="0"/>
              </a:rPr>
              <a:t>weather </a:t>
            </a:r>
            <a:r>
              <a:rPr lang="en-US" b="0" i="0">
                <a:solidFill>
                  <a:srgbClr val="666666"/>
                </a:solidFill>
                <a:effectLst/>
                <a:latin typeface="Roboto" panose="02000000000000000000" pitchFamily="2" charset="0"/>
              </a:rPr>
              <a:t>forecasts, river levels, and historical flood patterns to predict and manage flood events. By using machine learning algorithms, AI can provide accurate and timely flood warnings, allowing authorities to take necessary measures to mitigate the impact of floods and protect their communities.</a:t>
            </a:r>
          </a:p>
          <a:p>
            <a:pPr marL="171450" indent="-171450">
              <a:buFont typeface="Arial" panose="020B0604020202020204" pitchFamily="34" charset="0"/>
              <a:buChar char="•"/>
            </a:pPr>
            <a:endParaRPr lang="en-US" b="0" i="0">
              <a:solidFill>
                <a:srgbClr val="666666"/>
              </a:solidFill>
              <a:effectLst/>
              <a:latin typeface="Roboto" panose="02000000000000000000" pitchFamily="2" charset="0"/>
            </a:endParaRPr>
          </a:p>
          <a:p>
            <a:pPr marL="171450" indent="-171450">
              <a:buFont typeface="Arial" panose="020B0604020202020204" pitchFamily="34" charset="0"/>
              <a:buChar char="•"/>
            </a:pPr>
            <a:r>
              <a:rPr lang="en-US" b="1" i="0">
                <a:solidFill>
                  <a:srgbClr val="666666"/>
                </a:solidFill>
                <a:effectLst/>
                <a:latin typeface="Roboto" panose="02000000000000000000" pitchFamily="2" charset="0"/>
              </a:rPr>
              <a:t>Water conservation: </a:t>
            </a:r>
            <a:r>
              <a:rPr lang="en-US" b="0" i="0">
                <a:solidFill>
                  <a:srgbClr val="666666"/>
                </a:solidFill>
                <a:effectLst/>
                <a:latin typeface="Roboto" panose="02000000000000000000" pitchFamily="2" charset="0"/>
              </a:rPr>
              <a:t>AI can help </a:t>
            </a:r>
            <a:r>
              <a:rPr lang="en-US" b="0" i="0" u="none" strike="noStrike">
                <a:solidFill>
                  <a:srgbClr val="2EA3F2"/>
                </a:solidFill>
                <a:effectLst/>
                <a:latin typeface="Roboto" panose="02000000000000000000" pitchFamily="2" charset="0"/>
              </a:rPr>
              <a:t>optimize </a:t>
            </a:r>
            <a:r>
              <a:rPr lang="en-US" b="0" i="0">
                <a:solidFill>
                  <a:srgbClr val="666666"/>
                </a:solidFill>
                <a:effectLst/>
                <a:latin typeface="Roboto" panose="02000000000000000000" pitchFamily="2" charset="0"/>
              </a:rPr>
              <a:t>water usage by analyzing data from various sources, such as weather patterns, soil moisture levels, and crop water requirements. By utilizing this data, AI algorithms can provide valuable insights on when and how much water should be used for irrigation, reducing water waste and promoting sustainable agriculture practices. Applications can also support residential and industrial water users understand their water use patterns and opportunities for increased efficiency.</a:t>
            </a:r>
          </a:p>
          <a:p>
            <a:pPr marL="171450" indent="-171450">
              <a:buFont typeface="Arial" panose="020B0604020202020204" pitchFamily="34" charset="0"/>
              <a:buChar char="•"/>
            </a:pPr>
            <a:endParaRPr lang="en-US" b="0" i="0">
              <a:solidFill>
                <a:srgbClr val="666666"/>
              </a:solidFill>
              <a:effectLst/>
              <a:latin typeface="Roboto" panose="02000000000000000000" pitchFamily="2" charset="0"/>
            </a:endParaRPr>
          </a:p>
          <a:p>
            <a:pPr marL="171450" indent="-171450">
              <a:buFont typeface="Arial" panose="020B0604020202020204" pitchFamily="34" charset="0"/>
              <a:buChar char="•"/>
            </a:pPr>
            <a:r>
              <a:rPr lang="en-US" b="1" i="0">
                <a:solidFill>
                  <a:srgbClr val="666666"/>
                </a:solidFill>
                <a:effectLst/>
                <a:latin typeface="Roboto" panose="02000000000000000000" pitchFamily="2" charset="0"/>
              </a:rPr>
              <a:t>Master planning: </a:t>
            </a:r>
            <a:r>
              <a:rPr lang="en-US" b="0" i="0">
                <a:solidFill>
                  <a:srgbClr val="666666"/>
                </a:solidFill>
                <a:effectLst/>
                <a:latin typeface="Roboto" panose="02000000000000000000" pitchFamily="2" charset="0"/>
              </a:rPr>
              <a:t>E.g. digital twins</a:t>
            </a:r>
          </a:p>
          <a:p>
            <a:pPr marL="628650" lvl="1" indent="-171450">
              <a:buFont typeface="Arial" panose="020B0604020202020204" pitchFamily="34" charset="0"/>
              <a:buChar char="•"/>
            </a:pPr>
            <a:r>
              <a:rPr lang="en-US" b="1" i="0">
                <a:solidFill>
                  <a:srgbClr val="323130"/>
                </a:solidFill>
                <a:effectLst/>
                <a:latin typeface="Segoe UI" panose="020B0502040204020203" pitchFamily="34" charset="0"/>
              </a:rPr>
              <a:t>A Digital Twin is a dynamic digital representation of real-world entities and their behaviors using models with static and dynamic data that enable insights and interactions to drive actionable and improved outcomes.</a:t>
            </a:r>
            <a:endParaRPr lang="en-US"/>
          </a:p>
          <a:p>
            <a:endParaRPr lang="en-US"/>
          </a:p>
        </p:txBody>
      </p:sp>
      <p:sp>
        <p:nvSpPr>
          <p:cNvPr id="4" name="Slide Number Placeholder 3"/>
          <p:cNvSpPr>
            <a:spLocks noGrp="1"/>
          </p:cNvSpPr>
          <p:nvPr>
            <p:ph type="sldNum" sz="quarter" idx="5"/>
          </p:nvPr>
        </p:nvSpPr>
        <p:spPr/>
        <p:txBody>
          <a:bodyPr/>
          <a:lstStyle/>
          <a:p>
            <a:fld id="{10CFB733-4484-43DB-A09C-D0ACB22CAFFF}" type="slidenum">
              <a:rPr lang="en-US" smtClean="0"/>
              <a:pPr/>
              <a:t>30</a:t>
            </a:fld>
            <a:endParaRPr lang="en-US"/>
          </a:p>
        </p:txBody>
      </p:sp>
    </p:spTree>
    <p:extLst>
      <p:ext uri="{BB962C8B-B14F-4D97-AF65-F5344CB8AC3E}">
        <p14:creationId xmlns:p14="http://schemas.microsoft.com/office/powerpoint/2010/main" val="2561587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FFFFFF"/>
                </a:solidFill>
                <a:effectLst/>
                <a:latin typeface="Open Sans" panose="020B0606030504020204" pitchFamily="34" charset="0"/>
              </a:rPr>
              <a:t>Scottsdale Water is a utility supplying water to more than 242,000 people in the eastern part of Maricopa County, Arizona, through a network of 2,136 miles of pipeline. The area’s main surface water supply comes from the Colorado River, which is an area of high-water stress. The total length of pipeline across both areas was 15 miles, mostly large dia. Cast iron pipe with sections of asbestos cement AND small section of mostly PVC pipe.</a:t>
            </a:r>
          </a:p>
          <a:p>
            <a:endParaRPr lang="en-US" b="0" i="0">
              <a:solidFill>
                <a:srgbClr val="FFFFFF"/>
              </a:solidFill>
              <a:effectLst/>
              <a:latin typeface="Open Sans" panose="020B0606030504020204" pitchFamily="34" charset="0"/>
            </a:endParaRPr>
          </a:p>
          <a:p>
            <a:r>
              <a:rPr lang="en-US" b="0" i="0">
                <a:solidFill>
                  <a:srgbClr val="FFFFFF"/>
                </a:solidFill>
                <a:effectLst/>
                <a:latin typeface="Open Sans" panose="020B0606030504020204" pitchFamily="34" charset="0"/>
              </a:rPr>
              <a:t>THE SOLUTION. 293 sensors to sample overnight acoustic data </a:t>
            </a:r>
            <a:r>
              <a:rPr lang="en-US" b="0" i="0" err="1">
                <a:solidFill>
                  <a:srgbClr val="FFFFFF"/>
                </a:solidFill>
                <a:effectLst/>
                <a:latin typeface="Open Sans" panose="020B0606030504020204" pitchFamily="34" charset="0"/>
              </a:rPr>
              <a:t>analysed</a:t>
            </a:r>
            <a:r>
              <a:rPr lang="en-US" b="0" i="0">
                <a:solidFill>
                  <a:srgbClr val="FFFFFF"/>
                </a:solidFill>
                <a:effectLst/>
                <a:latin typeface="Open Sans" panose="020B0606030504020204" pitchFamily="34" charset="0"/>
              </a:rPr>
              <a:t> by FIDO AI, which identified potential leaks for onsite investigation. Scottsdale Water then excavated and repaired the leaks. </a:t>
            </a:r>
          </a:p>
          <a:p>
            <a:r>
              <a:rPr lang="en-US" b="0" i="0">
                <a:solidFill>
                  <a:srgbClr val="FFFFFF"/>
                </a:solidFill>
                <a:effectLst/>
                <a:latin typeface="Open Sans" panose="020B0606030504020204" pitchFamily="34" charset="0"/>
              </a:rPr>
              <a:t>The RESULTS. FIDO AI accurately located a number of active leaks that Scottsdale Water was previously unaware of. According to Scottsdale Water, the most impressive was a leak that was under a major roadway (limited dig area and leak was exactly under areas marked with an “x”. </a:t>
            </a:r>
          </a:p>
          <a:p>
            <a:r>
              <a:rPr lang="en-US" b="0" i="0">
                <a:solidFill>
                  <a:srgbClr val="FFFFFF"/>
                </a:solidFill>
                <a:effectLst/>
                <a:latin typeface="Open Sans" panose="020B0606030504020204" pitchFamily="34" charset="0"/>
              </a:rPr>
              <a:t>-gasket failure on DI pipe of less than 3 yrs old, losing water at 10 </a:t>
            </a:r>
            <a:r>
              <a:rPr lang="en-US" b="0" i="0" err="1">
                <a:solidFill>
                  <a:srgbClr val="FFFFFF"/>
                </a:solidFill>
                <a:effectLst/>
                <a:latin typeface="Open Sans" panose="020B0606030504020204" pitchFamily="34" charset="0"/>
              </a:rPr>
              <a:t>gpm</a:t>
            </a:r>
            <a:r>
              <a:rPr lang="en-US" b="0" i="0">
                <a:solidFill>
                  <a:srgbClr val="FFFFFF"/>
                </a:solidFill>
                <a:effectLst/>
                <a:latin typeface="Open Sans" panose="020B0606030504020204" pitchFamily="34" charset="0"/>
              </a:rPr>
              <a:t>.</a:t>
            </a:r>
          </a:p>
          <a:p>
            <a:endParaRPr lang="en-US" b="0" i="0">
              <a:solidFill>
                <a:srgbClr val="FFFFFF"/>
              </a:solidFill>
              <a:effectLst/>
              <a:latin typeface="Open Sans" panose="020B0606030504020204" pitchFamily="34" charset="0"/>
            </a:endParaRPr>
          </a:p>
          <a:p>
            <a:r>
              <a:rPr lang="en-US" b="0" i="0">
                <a:solidFill>
                  <a:srgbClr val="FFFFFF"/>
                </a:solidFill>
                <a:effectLst/>
                <a:latin typeface="Open Sans" panose="020B0606030504020204" pitchFamily="34" charset="0"/>
              </a:rPr>
              <a:t>Same technology deployed in UK, Missouri and DC Water. </a:t>
            </a:r>
          </a:p>
          <a:p>
            <a:r>
              <a:rPr lang="en-US" b="0" i="0">
                <a:solidFill>
                  <a:srgbClr val="FFFFFF"/>
                </a:solidFill>
                <a:effectLst/>
                <a:latin typeface="Open Sans" panose="020B0606030504020204" pitchFamily="34" charset="0"/>
              </a:rPr>
              <a:t>-</a:t>
            </a:r>
            <a:endParaRPr lang="en-US"/>
          </a:p>
        </p:txBody>
      </p:sp>
      <p:sp>
        <p:nvSpPr>
          <p:cNvPr id="4" name="Slide Number Placeholder 3"/>
          <p:cNvSpPr>
            <a:spLocks noGrp="1"/>
          </p:cNvSpPr>
          <p:nvPr>
            <p:ph type="sldNum" sz="quarter" idx="5"/>
          </p:nvPr>
        </p:nvSpPr>
        <p:spPr/>
        <p:txBody>
          <a:bodyPr/>
          <a:lstStyle/>
          <a:p>
            <a:fld id="{10CFB733-4484-43DB-A09C-D0ACB22CAFFF}" type="slidenum">
              <a:rPr lang="en-US" smtClean="0"/>
              <a:pPr/>
              <a:t>31</a:t>
            </a:fld>
            <a:endParaRPr lang="en-US"/>
          </a:p>
        </p:txBody>
      </p:sp>
    </p:spTree>
    <p:extLst>
      <p:ext uri="{BB962C8B-B14F-4D97-AF65-F5344CB8AC3E}">
        <p14:creationId xmlns:p14="http://schemas.microsoft.com/office/powerpoint/2010/main" val="2175290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a:effectLst/>
                <a:latin typeface="Calibri" panose="020F0502020204030204" pitchFamily="34" charset="0"/>
              </a:rPr>
              <a:t>BC worked with a water utility in the northeast that needed to develop an inventory of their water service lines to comply with a regulatory deadline. Their requirements included reviewing all available information to identify all pipes that may be made of lead or copper. </a:t>
            </a:r>
          </a:p>
          <a:p>
            <a:pPr marL="0" marR="0">
              <a:spcBef>
                <a:spcPts val="0"/>
              </a:spcBef>
              <a:spcAft>
                <a:spcPts val="0"/>
              </a:spcAft>
            </a:pPr>
            <a:endParaRPr lang="en-US" sz="1200" b="1">
              <a:effectLst/>
              <a:latin typeface="Calibri" panose="020F0502020204030204" pitchFamily="34" charset="0"/>
            </a:endParaRPr>
          </a:p>
          <a:p>
            <a:pPr marL="0" marR="0">
              <a:spcBef>
                <a:spcPts val="0"/>
              </a:spcBef>
              <a:spcAft>
                <a:spcPts val="0"/>
              </a:spcAft>
            </a:pPr>
            <a:r>
              <a:rPr lang="en-US" sz="1100" b="1">
                <a:effectLst/>
                <a:latin typeface="Calibri" panose="020F0502020204030204" pitchFamily="34" charset="0"/>
              </a:rPr>
              <a:t>LCRR Example</a:t>
            </a:r>
            <a:endParaRPr lang="en-US" sz="110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US" sz="1100" b="1">
                <a:effectLst/>
                <a:latin typeface="Calibri" panose="020F0502020204030204" pitchFamily="34" charset="0"/>
              </a:rPr>
              <a:t>What:</a:t>
            </a:r>
            <a:endParaRPr lang="en-US" sz="110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US" sz="1100">
                <a:effectLst/>
                <a:latin typeface="Calibri" panose="020F0502020204030204" pitchFamily="34" charset="0"/>
              </a:rPr>
              <a:t>Handwritten field inspection notes of drinking water lines were available as PDFs.</a:t>
            </a:r>
          </a:p>
          <a:p>
            <a:pPr marL="742950" lvl="1" indent="-285750" rtl="0" fontAlgn="ctr">
              <a:spcBef>
                <a:spcPts val="0"/>
              </a:spcBef>
              <a:spcAft>
                <a:spcPts val="0"/>
              </a:spcAft>
              <a:buFont typeface="Courier New" panose="02070309020205020404" pitchFamily="49" charset="0"/>
              <a:buChar char="o"/>
            </a:pPr>
            <a:r>
              <a:rPr lang="en-US" sz="1100">
                <a:effectLst/>
                <a:latin typeface="Calibri" panose="020F0502020204030204" pitchFamily="34" charset="0"/>
              </a:rPr>
              <a:t>The goal was to identify the material of the lines from the notes.</a:t>
            </a:r>
          </a:p>
          <a:p>
            <a:pPr rtl="0" fontAlgn="ctr">
              <a:spcBef>
                <a:spcPts val="0"/>
              </a:spcBef>
              <a:spcAft>
                <a:spcPts val="0"/>
              </a:spcAft>
              <a:buFont typeface="Arial" panose="020B0604020202020204" pitchFamily="34" charset="0"/>
              <a:buChar char="•"/>
            </a:pPr>
            <a:r>
              <a:rPr lang="en-US" sz="1100" b="1">
                <a:effectLst/>
                <a:latin typeface="Calibri" panose="020F0502020204030204" pitchFamily="34" charset="0"/>
              </a:rPr>
              <a:t>How:</a:t>
            </a:r>
            <a:endParaRPr lang="en-US" sz="1100">
              <a:effectLst/>
              <a:latin typeface="Calibri" panose="020F0502020204030204" pitchFamily="34" charset="0"/>
            </a:endParaRPr>
          </a:p>
          <a:p>
            <a:pPr marL="742950" marR="0" lvl="1" indent="-285750" algn="l" defTabSz="914400" rtl="0" eaLnBrk="1" fontAlgn="ctr" latinLnBrk="0" hangingPunct="1">
              <a:lnSpc>
                <a:spcPct val="100000"/>
              </a:lnSpc>
              <a:spcBef>
                <a:spcPts val="0"/>
              </a:spcBef>
              <a:spcAft>
                <a:spcPts val="0"/>
              </a:spcAft>
              <a:buClrTx/>
              <a:buSzTx/>
              <a:buFont typeface="Courier New" panose="02070309020205020404" pitchFamily="49" charset="0"/>
              <a:buChar char="o"/>
              <a:tabLst/>
              <a:defRPr/>
            </a:pPr>
            <a:r>
              <a:rPr lang="en-US" sz="1100">
                <a:solidFill>
                  <a:schemeClr val="tx1"/>
                </a:solidFill>
                <a:latin typeface="Franklin Gothic Book" panose="020B0503020102020204" pitchFamily="34" charset="0"/>
              </a:rPr>
              <a:t>We developed an automated process to extract text from each record.</a:t>
            </a:r>
          </a:p>
          <a:p>
            <a:pPr marL="742950" lvl="1" indent="-285750" rtl="0" fontAlgn="ctr">
              <a:spcBef>
                <a:spcPts val="0"/>
              </a:spcBef>
              <a:spcAft>
                <a:spcPts val="0"/>
              </a:spcAft>
              <a:buFont typeface="Courier New" panose="02070309020205020404" pitchFamily="49" charset="0"/>
              <a:buChar char="o"/>
            </a:pPr>
            <a:r>
              <a:rPr lang="en-US" sz="1100">
                <a:effectLst/>
                <a:latin typeface="Calibri" panose="020F0502020204030204" pitchFamily="34" charset="0"/>
              </a:rPr>
              <a:t>Data was digitized and ingested.</a:t>
            </a:r>
          </a:p>
          <a:p>
            <a:pPr marL="742950" lvl="1" indent="-285750" rtl="0" fontAlgn="ctr">
              <a:spcBef>
                <a:spcPts val="0"/>
              </a:spcBef>
              <a:spcAft>
                <a:spcPts val="0"/>
              </a:spcAft>
              <a:buFont typeface="Courier New" panose="02070309020205020404" pitchFamily="49" charset="0"/>
              <a:buChar char="o"/>
            </a:pPr>
            <a:r>
              <a:rPr lang="en-US" sz="1100">
                <a:effectLst/>
                <a:latin typeface="Calibri" panose="020F0502020204030204" pitchFamily="34" charset="0"/>
              </a:rPr>
              <a:t>Images and embedded data were fed into a large language model (LLM).</a:t>
            </a:r>
          </a:p>
          <a:p>
            <a:pPr marL="742950" lvl="1" indent="-285750" rtl="0" fontAlgn="ctr">
              <a:spcBef>
                <a:spcPts val="0"/>
              </a:spcBef>
              <a:spcAft>
                <a:spcPts val="0"/>
              </a:spcAft>
              <a:buFont typeface="Courier New" panose="02070309020205020404" pitchFamily="49" charset="0"/>
              <a:buChar char="o"/>
            </a:pPr>
            <a:r>
              <a:rPr lang="en-US" sz="1100">
                <a:effectLst/>
                <a:latin typeface="Calibri" panose="020F0502020204030204" pitchFamily="34" charset="0"/>
              </a:rPr>
              <a:t>The LLM, connected to other models, produced structured data with fields and values from the notes.</a:t>
            </a:r>
          </a:p>
          <a:p>
            <a:pPr marL="742950" marR="0" lvl="1" indent="-285750" algn="l" defTabSz="914400" rtl="0" eaLnBrk="1" fontAlgn="ctr" latinLnBrk="0" hangingPunct="1">
              <a:lnSpc>
                <a:spcPct val="100000"/>
              </a:lnSpc>
              <a:spcBef>
                <a:spcPts val="0"/>
              </a:spcBef>
              <a:spcAft>
                <a:spcPts val="0"/>
              </a:spcAft>
              <a:buClrTx/>
              <a:buSzTx/>
              <a:buFont typeface="Courier New" panose="02070309020205020404" pitchFamily="49" charset="0"/>
              <a:buChar char="o"/>
              <a:tabLst/>
              <a:defRPr/>
            </a:pPr>
            <a:r>
              <a:rPr lang="en-US" sz="1100">
                <a:solidFill>
                  <a:schemeClr val="tx1"/>
                </a:solidFill>
                <a:latin typeface="Franklin Gothic Book" panose="020B0503020102020204" pitchFamily="34" charset="0"/>
              </a:rPr>
              <a:t>For each record, the LLM output organized data (e.g., street, material, year installed, diameter, maintenance records, etc.)</a:t>
            </a:r>
            <a:endParaRPr lang="en-US" sz="110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US" sz="1100" b="1">
                <a:effectLst/>
                <a:latin typeface="Calibri" panose="020F0502020204030204" pitchFamily="34" charset="0"/>
              </a:rPr>
              <a:t>Outcome:</a:t>
            </a:r>
            <a:endParaRPr lang="en-US" sz="110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US" sz="1100">
                <a:effectLst/>
                <a:latin typeface="Calibri" panose="020F0502020204030204" pitchFamily="34" charset="0"/>
              </a:rPr>
              <a:t>Classified water lines by pipe material for Lead and Copper Rule compliance.</a:t>
            </a:r>
          </a:p>
          <a:p>
            <a:pPr marL="742950" lvl="1" indent="-285750" rtl="0" fontAlgn="ctr">
              <a:spcBef>
                <a:spcPts val="0"/>
              </a:spcBef>
              <a:spcAft>
                <a:spcPts val="0"/>
              </a:spcAft>
              <a:buFont typeface="Courier New" panose="02070309020205020404" pitchFamily="49" charset="0"/>
              <a:buChar char="o"/>
            </a:pPr>
            <a:r>
              <a:rPr lang="en-US" sz="1100">
                <a:effectLst/>
                <a:latin typeface="Calibri" panose="020F0502020204030204" pitchFamily="34" charset="0"/>
              </a:rPr>
              <a:t>The client estimated processing 10,000 notecards would take a year with existing resources.</a:t>
            </a:r>
          </a:p>
          <a:p>
            <a:pPr marL="742950" lvl="1" indent="-285750" rtl="0" fontAlgn="ctr">
              <a:spcBef>
                <a:spcPts val="0"/>
              </a:spcBef>
              <a:spcAft>
                <a:spcPts val="0"/>
              </a:spcAft>
              <a:buFont typeface="Courier New" panose="02070309020205020404" pitchFamily="49" charset="0"/>
              <a:buChar char="o"/>
            </a:pPr>
            <a:r>
              <a:rPr lang="en-US" sz="1100">
                <a:effectLst/>
                <a:latin typeface="Calibri" panose="020F0502020204030204" pitchFamily="34" charset="0"/>
              </a:rPr>
              <a:t>BC processed 5,000 notecards with one staff member in just one week.</a:t>
            </a:r>
          </a:p>
          <a:p>
            <a:pPr rtl="0" fontAlgn="ctr">
              <a:spcBef>
                <a:spcPts val="0"/>
              </a:spcBef>
              <a:spcAft>
                <a:spcPts val="0"/>
              </a:spcAft>
              <a:buFont typeface="Arial" panose="020B0604020202020204" pitchFamily="34" charset="0"/>
              <a:buChar char="•"/>
            </a:pPr>
            <a:r>
              <a:rPr lang="en-US" sz="1100" b="1">
                <a:effectLst/>
                <a:latin typeface="Calibri" panose="020F0502020204030204" pitchFamily="34" charset="0"/>
              </a:rPr>
              <a:t>Impact:</a:t>
            </a:r>
            <a:endParaRPr lang="en-US" sz="110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US" sz="1100">
                <a:effectLst/>
                <a:latin typeface="Calibri" panose="020F0502020204030204" pitchFamily="34" charset="0"/>
              </a:rPr>
              <a:t>Demonstrates significant improvements in efficiency using AI and automation.</a:t>
            </a:r>
          </a:p>
          <a:p>
            <a:pPr marL="742950" lvl="1" indent="-285750" rtl="0" fontAlgn="ctr">
              <a:spcBef>
                <a:spcPts val="0"/>
              </a:spcBef>
              <a:spcAft>
                <a:spcPts val="0"/>
              </a:spcAft>
              <a:buFont typeface="Courier New" panose="02070309020205020404" pitchFamily="49" charset="0"/>
              <a:buChar char="o"/>
            </a:pPr>
            <a:r>
              <a:rPr lang="en-US" sz="1100">
                <a:latin typeface="Franklin Gothic Book" panose="020B0503020102020204" pitchFamily="34" charset="0"/>
              </a:rPr>
              <a:t>The LLM-based approach enabled the utility to:</a:t>
            </a:r>
          </a:p>
          <a:p>
            <a:pPr marL="1200150" lvl="2" indent="-285750" rtl="0" fontAlgn="ctr">
              <a:spcBef>
                <a:spcPts val="0"/>
              </a:spcBef>
              <a:spcAft>
                <a:spcPts val="0"/>
              </a:spcAft>
              <a:buFont typeface="Courier New" panose="02070309020205020404" pitchFamily="49" charset="0"/>
              <a:buChar char="o"/>
            </a:pPr>
            <a:r>
              <a:rPr lang="en-US" sz="1100">
                <a:latin typeface="Franklin Gothic Book" panose="020B0503020102020204" pitchFamily="34" charset="0"/>
              </a:rPr>
              <a:t>Complete regulatory reporting on-time</a:t>
            </a:r>
          </a:p>
          <a:p>
            <a:pPr marL="1200150" lvl="2" indent="-285750" rtl="0" fontAlgn="ctr">
              <a:spcBef>
                <a:spcPts val="0"/>
              </a:spcBef>
              <a:spcAft>
                <a:spcPts val="0"/>
              </a:spcAft>
              <a:buFont typeface="Courier New" panose="02070309020205020404" pitchFamily="49" charset="0"/>
              <a:buChar char="o"/>
            </a:pPr>
            <a:r>
              <a:rPr lang="en-US" sz="1100">
                <a:latin typeface="Franklin Gothic Book" panose="020B0503020102020204" pitchFamily="34" charset="0"/>
              </a:rPr>
              <a:t>Reallocate staff time from data entry to higher-value activities like quality assurance and regulatory reporting</a:t>
            </a:r>
            <a:endParaRPr lang="en-US" sz="1200" b="1">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0CFB733-4484-43DB-A09C-D0ACB22CAFFF}" type="slidenum">
              <a:rPr lang="en-US" smtClean="0"/>
              <a:pPr/>
              <a:t>32</a:t>
            </a:fld>
            <a:endParaRPr lang="en-US"/>
          </a:p>
        </p:txBody>
      </p:sp>
    </p:spTree>
    <p:extLst>
      <p:ext uri="{BB962C8B-B14F-4D97-AF65-F5344CB8AC3E}">
        <p14:creationId xmlns:p14="http://schemas.microsoft.com/office/powerpoint/2010/main" val="550773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CFB733-4484-43DB-A09C-D0ACB22CAFFF}" type="slidenum">
              <a:rPr lang="en-US" smtClean="0"/>
              <a:pPr/>
              <a:t>33</a:t>
            </a:fld>
            <a:endParaRPr lang="en-US"/>
          </a:p>
        </p:txBody>
      </p:sp>
    </p:spTree>
    <p:extLst>
      <p:ext uri="{BB962C8B-B14F-4D97-AF65-F5344CB8AC3E}">
        <p14:creationId xmlns:p14="http://schemas.microsoft.com/office/powerpoint/2010/main" val="1710058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0" i="0">
                <a:solidFill>
                  <a:srgbClr val="43525A"/>
                </a:solidFill>
                <a:effectLst/>
                <a:latin typeface="Segoe UI" panose="020B0502040204020203" pitchFamily="34" charset="0"/>
              </a:rPr>
              <a:t>All models need high-quality training data.</a:t>
            </a:r>
          </a:p>
          <a:p>
            <a:pPr marL="171450" indent="-171450">
              <a:buFontTx/>
              <a:buChar char="-"/>
            </a:pPr>
            <a:r>
              <a:rPr lang="en-US" b="0" i="0">
                <a:solidFill>
                  <a:srgbClr val="43525A"/>
                </a:solidFill>
                <a:effectLst/>
                <a:latin typeface="Segoe UI" panose="020B0502040204020203" pitchFamily="34" charset="0"/>
              </a:rPr>
              <a:t>Cybersecurity. To safeguard against threats.</a:t>
            </a:r>
          </a:p>
          <a:p>
            <a:pPr marL="171450" indent="-171450">
              <a:buFontTx/>
              <a:buChar char="-"/>
            </a:pPr>
            <a:r>
              <a:rPr lang="en-US" b="0" i="0">
                <a:solidFill>
                  <a:srgbClr val="43525A"/>
                </a:solidFill>
                <a:effectLst/>
                <a:latin typeface="Segoe UI" panose="020B0502040204020203" pitchFamily="34" charset="0"/>
              </a:rPr>
              <a:t>Knowledge. Appropriate use and application require staff with specialized expertise and an ability to communicate with end users and key decision makers.</a:t>
            </a:r>
          </a:p>
          <a:p>
            <a:pPr marL="171450" indent="-171450">
              <a:buFontTx/>
              <a:buChar char="-"/>
            </a:pPr>
            <a:r>
              <a:rPr lang="en-US" b="0" i="0">
                <a:solidFill>
                  <a:srgbClr val="43525A"/>
                </a:solidFill>
                <a:effectLst/>
                <a:latin typeface="Segoe UI" panose="020B0502040204020203" pitchFamily="34" charset="0"/>
              </a:rPr>
              <a:t>Trust. Models operate as black boxes, making it hard to trust the outputs. Thus, collaboration and validation are essential. </a:t>
            </a:r>
          </a:p>
          <a:p>
            <a:pPr marL="0" indent="0">
              <a:buFontTx/>
              <a:buNone/>
            </a:pPr>
            <a:endParaRPr lang="en-US" b="0" i="0">
              <a:solidFill>
                <a:srgbClr val="43525A"/>
              </a:solidFill>
              <a:effectLst/>
              <a:latin typeface="Segoe UI" panose="020B0502040204020203" pitchFamily="34" charset="0"/>
            </a:endParaRPr>
          </a:p>
          <a:p>
            <a:pPr marL="0" indent="0">
              <a:buFontTx/>
              <a:buNone/>
            </a:pPr>
            <a:r>
              <a:rPr lang="en-US" b="0" i="0">
                <a:solidFill>
                  <a:srgbClr val="43525A"/>
                </a:solidFill>
                <a:effectLst/>
                <a:latin typeface="Segoe UI" panose="020B0502040204020203" pitchFamily="34" charset="0"/>
              </a:rPr>
              <a:t>Existence guidance from SWAN (smart water </a:t>
            </a:r>
            <a:r>
              <a:rPr lang="en-US" b="0" i="0" err="1">
                <a:solidFill>
                  <a:srgbClr val="43525A"/>
                </a:solidFill>
                <a:effectLst/>
                <a:latin typeface="Segoe UI" panose="020B0502040204020203" pitchFamily="34" charset="0"/>
              </a:rPr>
              <a:t>networkds</a:t>
            </a:r>
            <a:r>
              <a:rPr lang="en-US" b="0" i="0">
                <a:solidFill>
                  <a:srgbClr val="43525A"/>
                </a:solidFill>
                <a:effectLst/>
                <a:latin typeface="Segoe UI" panose="020B0502040204020203" pitchFamily="34" charset="0"/>
              </a:rPr>
              <a:t> forum), WRF has funded several projects, </a:t>
            </a:r>
            <a:r>
              <a:rPr lang="en-US" b="0" i="0" err="1">
                <a:solidFill>
                  <a:srgbClr val="43525A"/>
                </a:solidFill>
                <a:effectLst/>
                <a:latin typeface="Segoe UI" panose="020B0502040204020203" pitchFamily="34" charset="0"/>
              </a:rPr>
              <a:t>aiWaters</a:t>
            </a:r>
            <a:r>
              <a:rPr lang="en-US" b="0" i="0">
                <a:solidFill>
                  <a:srgbClr val="43525A"/>
                </a:solidFill>
                <a:effectLst/>
                <a:latin typeface="Segoe UI" panose="020B0502040204020203" pitchFamily="34" charset="0"/>
              </a:rPr>
              <a:t> (framework to help water utilities implement AI in their systems developed through case studies with MWRD of Greater Chicago, HRSD and others.</a:t>
            </a:r>
          </a:p>
          <a:p>
            <a:endParaRPr lang="en-US" b="0" i="0">
              <a:solidFill>
                <a:srgbClr val="43525A"/>
              </a:solidFill>
              <a:effectLst/>
              <a:latin typeface="Segoe UI" panose="020B0502040204020203" pitchFamily="34" charset="0"/>
            </a:endParaRPr>
          </a:p>
          <a:p>
            <a:r>
              <a:rPr lang="en-US" b="0" i="0">
                <a:solidFill>
                  <a:srgbClr val="43525A"/>
                </a:solidFill>
                <a:effectLst/>
                <a:latin typeface="Segoe UI" panose="020B0502040204020203" pitchFamily="34" charset="0"/>
              </a:rPr>
              <a:t>Overall, the integration of machine learning into water resources offers a transformative approach to addressing the complexities and uncertainties posed by climate change and evolving water demands. By leveraging advanced AI and ML techniques, we can enhance our ability to model infrastructure and natural systems, improve operational decision-making, and support sustainable water management practices. </a:t>
            </a:r>
            <a:endParaRPr lang="en-US"/>
          </a:p>
        </p:txBody>
      </p:sp>
      <p:sp>
        <p:nvSpPr>
          <p:cNvPr id="4" name="Slide Number Placeholder 3"/>
          <p:cNvSpPr>
            <a:spLocks noGrp="1"/>
          </p:cNvSpPr>
          <p:nvPr>
            <p:ph type="sldNum" sz="quarter" idx="5"/>
          </p:nvPr>
        </p:nvSpPr>
        <p:spPr/>
        <p:txBody>
          <a:bodyPr/>
          <a:lstStyle/>
          <a:p>
            <a:fld id="{10CFB733-4484-43DB-A09C-D0ACB22CAFFF}" type="slidenum">
              <a:rPr lang="en-US" smtClean="0"/>
              <a:pPr/>
              <a:t>34</a:t>
            </a:fld>
            <a:endParaRPr lang="en-US"/>
          </a:p>
        </p:txBody>
      </p:sp>
    </p:spTree>
    <p:extLst>
      <p:ext uri="{BB962C8B-B14F-4D97-AF65-F5344CB8AC3E}">
        <p14:creationId xmlns:p14="http://schemas.microsoft.com/office/powerpoint/2010/main" val="1654820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ctr">
              <a:spcAft>
                <a:spcPts val="1800"/>
              </a:spcAft>
              <a:buFont typeface="Arial" panose="020B0604020202020204" pitchFamily="34" charset="0"/>
              <a:buChar char="•"/>
            </a:pPr>
            <a:r>
              <a:rPr lang="en-US" sz="1200">
                <a:solidFill>
                  <a:srgbClr val="000000"/>
                </a:solidFill>
                <a:effectLst/>
              </a:rPr>
              <a:t>The data center industry is growing rapidly due to the increasing demand for data storage, processing and networking services. Data centers have a direct (i.e., if water is used for cooling) and indirect (i.e., if water is used to generate electricity) demand for water. The rise of AI workloads is transforming the data center industry, driving unprecedented demand for power. </a:t>
            </a:r>
          </a:p>
          <a:p>
            <a:pPr marL="171450" indent="-171450" fontAlgn="ctr">
              <a:spcAft>
                <a:spcPts val="1800"/>
              </a:spcAft>
              <a:buFont typeface="Arial" panose="020B0604020202020204" pitchFamily="34" charset="0"/>
              <a:buChar char="•"/>
            </a:pPr>
            <a:r>
              <a:rPr lang="en-US" sz="1200">
                <a:solidFill>
                  <a:srgbClr val="000000"/>
                </a:solidFill>
                <a:effectLst/>
              </a:rPr>
              <a:t>Due to increasing environmental awareness, intensifying stakeholder scrutiny and climate risks, corporate water stewardship (CWS) is emerging as fundamental element to support operational and financial resilience of the industry. </a:t>
            </a:r>
          </a:p>
          <a:p>
            <a:pPr marL="171450" indent="-171450" fontAlgn="ctr">
              <a:spcAft>
                <a:spcPts val="1800"/>
              </a:spcAft>
              <a:buFont typeface="Arial" panose="020B0604020202020204" pitchFamily="34" charset="0"/>
              <a:buChar char="•"/>
            </a:pPr>
            <a:r>
              <a:rPr lang="en-US" sz="1200">
                <a:solidFill>
                  <a:srgbClr val="000000"/>
                </a:solidFill>
                <a:effectLst/>
              </a:rPr>
              <a:t>CWS programs focus on both inside-the-fence efficiencies to reduce water consumption and outside-the-fence investments in partnership with watershed stakeholders to positively impact the communities and watersheds where they operate. Through these programs, corporations can voluntarily invest in water projects in partnership with utilities.  </a:t>
            </a:r>
          </a:p>
          <a:p>
            <a:endParaRPr lang="en-US"/>
          </a:p>
        </p:txBody>
      </p:sp>
      <p:sp>
        <p:nvSpPr>
          <p:cNvPr id="4" name="Slide Number Placeholder 3"/>
          <p:cNvSpPr>
            <a:spLocks noGrp="1"/>
          </p:cNvSpPr>
          <p:nvPr>
            <p:ph type="sldNum" sz="quarter" idx="5"/>
          </p:nvPr>
        </p:nvSpPr>
        <p:spPr/>
        <p:txBody>
          <a:bodyPr/>
          <a:lstStyle/>
          <a:p>
            <a:fld id="{10CFB733-4484-43DB-A09C-D0ACB22CAFFF}" type="slidenum">
              <a:rPr lang="en-US" smtClean="0"/>
              <a:pPr/>
              <a:t>36</a:t>
            </a:fld>
            <a:endParaRPr lang="en-US"/>
          </a:p>
        </p:txBody>
      </p:sp>
    </p:spTree>
    <p:extLst>
      <p:ext uri="{BB962C8B-B14F-4D97-AF65-F5344CB8AC3E}">
        <p14:creationId xmlns:p14="http://schemas.microsoft.com/office/powerpoint/2010/main" val="4026273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Hyperscale data centers: designed to be large-scale, with more sophisticated infrastructure than traditional data centers to support the extreme demands of large-scale cloud computing – also demand more resources.</a:t>
            </a:r>
          </a:p>
        </p:txBody>
      </p:sp>
      <p:sp>
        <p:nvSpPr>
          <p:cNvPr id="4" name="Slide Number Placeholder 3"/>
          <p:cNvSpPr>
            <a:spLocks noGrp="1"/>
          </p:cNvSpPr>
          <p:nvPr>
            <p:ph type="sldNum" sz="quarter" idx="5"/>
          </p:nvPr>
        </p:nvSpPr>
        <p:spPr/>
        <p:txBody>
          <a:bodyPr/>
          <a:lstStyle/>
          <a:p>
            <a:fld id="{10CFB733-4484-43DB-A09C-D0ACB22CAFFF}" type="slidenum">
              <a:rPr lang="en-US" smtClean="0"/>
              <a:pPr/>
              <a:t>6</a:t>
            </a:fld>
            <a:endParaRPr lang="en-US"/>
          </a:p>
        </p:txBody>
      </p:sp>
    </p:spTree>
    <p:extLst>
      <p:ext uri="{BB962C8B-B14F-4D97-AF65-F5344CB8AC3E}">
        <p14:creationId xmlns:p14="http://schemas.microsoft.com/office/powerpoint/2010/main" val="853523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data centers using water for cooling, 98% of water demand goes to cooling system, 2% for domestic uses</a:t>
            </a:r>
          </a:p>
        </p:txBody>
      </p:sp>
      <p:sp>
        <p:nvSpPr>
          <p:cNvPr id="4" name="Slide Number Placeholder 3"/>
          <p:cNvSpPr>
            <a:spLocks noGrp="1"/>
          </p:cNvSpPr>
          <p:nvPr>
            <p:ph type="sldNum" sz="quarter" idx="5"/>
          </p:nvPr>
        </p:nvSpPr>
        <p:spPr/>
        <p:txBody>
          <a:bodyPr/>
          <a:lstStyle/>
          <a:p>
            <a:fld id="{10CFB733-4484-43DB-A09C-D0ACB22CAFFF}" type="slidenum">
              <a:rPr lang="en-US" smtClean="0"/>
              <a:pPr/>
              <a:t>8</a:t>
            </a:fld>
            <a:endParaRPr lang="en-US"/>
          </a:p>
        </p:txBody>
      </p:sp>
    </p:spTree>
    <p:extLst>
      <p:ext uri="{BB962C8B-B14F-4D97-AF65-F5344CB8AC3E}">
        <p14:creationId xmlns:p14="http://schemas.microsoft.com/office/powerpoint/2010/main" val="2903216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Rising electricity demand is amplifying water dependencies. </a:t>
            </a:r>
            <a:r>
              <a:rPr lang="en-US"/>
              <a:t>Renewables dominate new capacity additions, but the continued expansion of natural gas plants and potential nuclear restarts (e.g., small modular reactors) could stabilize market opportunities for high water withdrawal and consumption requirements. </a:t>
            </a:r>
          </a:p>
          <a:p>
            <a:endParaRPr lang="en-US"/>
          </a:p>
          <a:p>
            <a:r>
              <a:rPr lang="en-US" b="1"/>
              <a:t>Slower coal retirement is seemingly prolonging coal ash pond liabilities.</a:t>
            </a:r>
            <a:r>
              <a:rPr lang="en-US"/>
              <a:t> Surging electricity demand from AI and data centers is delaying the retirement of coal-fired power plants, which were expected to be phased out more rapidly. This slowdown potentially extends the operational lifespan of coal ash ponds—large-scale water management liabilities that require costly remediation and regulatory oversight.</a:t>
            </a:r>
          </a:p>
          <a:p>
            <a:endParaRPr lang="en-US"/>
          </a:p>
        </p:txBody>
      </p:sp>
      <p:sp>
        <p:nvSpPr>
          <p:cNvPr id="4" name="Slide Number Placeholder 3"/>
          <p:cNvSpPr>
            <a:spLocks noGrp="1"/>
          </p:cNvSpPr>
          <p:nvPr>
            <p:ph type="sldNum" sz="quarter" idx="5"/>
          </p:nvPr>
        </p:nvSpPr>
        <p:spPr/>
        <p:txBody>
          <a:bodyPr/>
          <a:lstStyle/>
          <a:p>
            <a:fld id="{10CFB733-4484-43DB-A09C-D0ACB22CAFFF}" type="slidenum">
              <a:rPr lang="en-US" smtClean="0"/>
              <a:pPr/>
              <a:t>9</a:t>
            </a:fld>
            <a:endParaRPr lang="en-US"/>
          </a:p>
        </p:txBody>
      </p:sp>
    </p:spTree>
    <p:extLst>
      <p:ext uri="{BB962C8B-B14F-4D97-AF65-F5344CB8AC3E}">
        <p14:creationId xmlns:p14="http://schemas.microsoft.com/office/powerpoint/2010/main" val="24878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Bluefield Research Data Centers Market Trends and Forecasts 2022-2023</a:t>
            </a:r>
          </a:p>
          <a:p>
            <a:endParaRPr lang="en-US"/>
          </a:p>
          <a:p>
            <a:r>
              <a:rPr lang="en-US" b="1"/>
              <a:t>Bluefield 2025Q1 update: </a:t>
            </a:r>
          </a:p>
          <a:p>
            <a:pPr marL="171450" indent="-171450">
              <a:buFont typeface="Arial" panose="020B0604020202020204" pitchFamily="34" charset="0"/>
              <a:buChar char="•"/>
            </a:pPr>
            <a:r>
              <a:rPr lang="en-US" b="1"/>
              <a:t>Water stress exposure is reshaping industrial water management. </a:t>
            </a:r>
            <a:r>
              <a:rPr lang="en-US"/>
              <a:t>With 53% of analyzed companies operating in regions facing high water stress, firms are implementing targeted water strategies, including infrastructure upgrades and water reuse technologies, to ensure operational continuity and regulatory compliance. Data centers, energy producers, and manufacturing hubs in water-scarce areas face the highest urgency for investment in water efficiency solutions.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b="1"/>
              <a:t>Manufacturing investment is redefining water infrastructure priorities. </a:t>
            </a:r>
            <a:r>
              <a:rPr lang="en-US"/>
              <a:t>The clear acceleration in capital expenditures across high-tech and industrial manufacturing signals an increasing need for advanced water treatment, reuse, and supply resilience. While economic uncertainty weighs on traditional sectors, water technology providers have a unique opportunity to capitalize on emerging demand from semiconductor, AI, and data-driven industries.</a:t>
            </a:r>
          </a:p>
        </p:txBody>
      </p:sp>
      <p:sp>
        <p:nvSpPr>
          <p:cNvPr id="4" name="Slide Number Placeholder 3"/>
          <p:cNvSpPr>
            <a:spLocks noGrp="1"/>
          </p:cNvSpPr>
          <p:nvPr>
            <p:ph type="sldNum" sz="quarter" idx="5"/>
          </p:nvPr>
        </p:nvSpPr>
        <p:spPr/>
        <p:txBody>
          <a:bodyPr/>
          <a:lstStyle/>
          <a:p>
            <a:fld id="{10CFB733-4484-43DB-A09C-D0ACB22CAFFF}" type="slidenum">
              <a:rPr lang="en-US" smtClean="0"/>
              <a:pPr/>
              <a:t>10</a:t>
            </a:fld>
            <a:endParaRPr lang="en-US"/>
          </a:p>
        </p:txBody>
      </p:sp>
    </p:spTree>
    <p:extLst>
      <p:ext uri="{BB962C8B-B14F-4D97-AF65-F5344CB8AC3E}">
        <p14:creationId xmlns:p14="http://schemas.microsoft.com/office/powerpoint/2010/main" val="2592431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Equalization as an important component – meeting peak water demands</a:t>
            </a:r>
          </a:p>
        </p:txBody>
      </p:sp>
      <p:sp>
        <p:nvSpPr>
          <p:cNvPr id="4" name="Slide Number Placeholder 3"/>
          <p:cNvSpPr>
            <a:spLocks noGrp="1"/>
          </p:cNvSpPr>
          <p:nvPr>
            <p:ph type="sldNum" sz="quarter" idx="5"/>
          </p:nvPr>
        </p:nvSpPr>
        <p:spPr/>
        <p:txBody>
          <a:bodyPr/>
          <a:lstStyle/>
          <a:p>
            <a:fld id="{10CFB733-4484-43DB-A09C-D0ACB22CAFFF}" type="slidenum">
              <a:rPr lang="en-US" smtClean="0"/>
              <a:pPr/>
              <a:t>14</a:t>
            </a:fld>
            <a:endParaRPr lang="en-US"/>
          </a:p>
        </p:txBody>
      </p:sp>
    </p:spTree>
    <p:extLst>
      <p:ext uri="{BB962C8B-B14F-4D97-AF65-F5344CB8AC3E}">
        <p14:creationId xmlns:p14="http://schemas.microsoft.com/office/powerpoint/2010/main" val="3583180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2024-SOTWI-Executive-Summary.pdf</a:t>
            </a:r>
            <a:endParaRPr lang="en-US"/>
          </a:p>
        </p:txBody>
      </p:sp>
      <p:sp>
        <p:nvSpPr>
          <p:cNvPr id="4" name="Slide Number Placeholder 3"/>
          <p:cNvSpPr>
            <a:spLocks noGrp="1"/>
          </p:cNvSpPr>
          <p:nvPr>
            <p:ph type="sldNum" sz="quarter" idx="5"/>
          </p:nvPr>
        </p:nvSpPr>
        <p:spPr/>
        <p:txBody>
          <a:bodyPr/>
          <a:lstStyle/>
          <a:p>
            <a:fld id="{10CFB733-4484-43DB-A09C-D0ACB22CAFFF}" type="slidenum">
              <a:rPr lang="en-US" smtClean="0"/>
              <a:pPr/>
              <a:t>18</a:t>
            </a:fld>
            <a:endParaRPr lang="en-US"/>
          </a:p>
        </p:txBody>
      </p:sp>
    </p:spTree>
    <p:extLst>
      <p:ext uri="{BB962C8B-B14F-4D97-AF65-F5344CB8AC3E}">
        <p14:creationId xmlns:p14="http://schemas.microsoft.com/office/powerpoint/2010/main" val="1626889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last section, we want to discuss how utilities could leverage private sector funding associated with corporate WS programs.</a:t>
            </a:r>
          </a:p>
        </p:txBody>
      </p:sp>
      <p:sp>
        <p:nvSpPr>
          <p:cNvPr id="4" name="Slide Number Placeholder 3"/>
          <p:cNvSpPr>
            <a:spLocks noGrp="1"/>
          </p:cNvSpPr>
          <p:nvPr>
            <p:ph type="sldNum" sz="quarter" idx="5"/>
          </p:nvPr>
        </p:nvSpPr>
        <p:spPr/>
        <p:txBody>
          <a:bodyPr/>
          <a:lstStyle/>
          <a:p>
            <a:fld id="{10CFB733-4484-43DB-A09C-D0ACB22CAFFF}" type="slidenum">
              <a:rPr lang="en-US" smtClean="0"/>
              <a:pPr/>
              <a:t>19</a:t>
            </a:fld>
            <a:endParaRPr lang="en-US"/>
          </a:p>
        </p:txBody>
      </p:sp>
    </p:spTree>
    <p:extLst>
      <p:ext uri="{BB962C8B-B14F-4D97-AF65-F5344CB8AC3E}">
        <p14:creationId xmlns:p14="http://schemas.microsoft.com/office/powerpoint/2010/main" val="1395710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CFB733-4484-43DB-A09C-D0ACB22CAFFF}" type="slidenum">
              <a:rPr lang="en-US" smtClean="0"/>
              <a:pPr/>
              <a:t>25</a:t>
            </a:fld>
            <a:endParaRPr lang="en-US"/>
          </a:p>
        </p:txBody>
      </p:sp>
    </p:spTree>
    <p:extLst>
      <p:ext uri="{BB962C8B-B14F-4D97-AF65-F5344CB8AC3E}">
        <p14:creationId xmlns:p14="http://schemas.microsoft.com/office/powerpoint/2010/main" val="1398465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0.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62B5BF-A1CE-4281-B132-2D0EFF04AD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6C9C8B2-A844-4336-BB69-E4FC5C0CDA8C}"/>
              </a:ext>
            </a:extLst>
          </p:cNvPr>
          <p:cNvSpPr>
            <a:spLocks noGrp="1"/>
          </p:cNvSpPr>
          <p:nvPr>
            <p:ph type="title"/>
          </p:nvPr>
        </p:nvSpPr>
        <p:spPr/>
        <p:txBody>
          <a:bodyPr/>
          <a:lstStyle/>
          <a:p>
            <a:r>
              <a:rPr lang="en-US"/>
              <a:t>Click to edit Master title style</a:t>
            </a:r>
          </a:p>
        </p:txBody>
      </p:sp>
      <p:sp>
        <p:nvSpPr>
          <p:cNvPr id="9" name="Footer Placeholder 8">
            <a:extLst>
              <a:ext uri="{FF2B5EF4-FFF2-40B4-BE49-F238E27FC236}">
                <a16:creationId xmlns:a16="http://schemas.microsoft.com/office/drawing/2014/main" id="{56AAF97E-E486-4FCC-A6C9-9E270D984E83}"/>
              </a:ext>
            </a:extLst>
          </p:cNvPr>
          <p:cNvSpPr>
            <a:spLocks noGrp="1"/>
          </p:cNvSpPr>
          <p:nvPr>
            <p:ph type="ftr" sz="quarter" idx="10"/>
          </p:nvPr>
        </p:nvSpPr>
        <p:spPr/>
        <p:txBody>
          <a:bodyPr/>
          <a:lstStyle/>
          <a:p>
            <a:r>
              <a:rPr lang="en-US"/>
              <a:t>Brown and Caldwell</a:t>
            </a:r>
          </a:p>
        </p:txBody>
      </p:sp>
      <p:sp>
        <p:nvSpPr>
          <p:cNvPr id="10" name="Slide Number Placeholder 9">
            <a:extLst>
              <a:ext uri="{FF2B5EF4-FFF2-40B4-BE49-F238E27FC236}">
                <a16:creationId xmlns:a16="http://schemas.microsoft.com/office/drawing/2014/main" id="{943AA6E3-9EF1-4B78-92E4-A100012844C1}"/>
              </a:ext>
            </a:extLst>
          </p:cNvPr>
          <p:cNvSpPr>
            <a:spLocks noGrp="1"/>
          </p:cNvSpPr>
          <p:nvPr>
            <p:ph type="sldNum" sz="quarter" idx="11"/>
          </p:nvPr>
        </p:nvSpPr>
        <p:spPr/>
        <p:txBody>
          <a:bodyPr/>
          <a:lstStyle/>
          <a:p>
            <a:fld id="{04E9CEDC-B5D7-4E9A-BA46-5FD30BEA372C}" type="slidenum">
              <a:rPr lang="en-US" smtClean="0"/>
              <a:pPr/>
              <a:t>‹#›</a:t>
            </a:fld>
            <a:endParaRPr lang="en-US"/>
          </a:p>
        </p:txBody>
      </p:sp>
    </p:spTree>
    <p:extLst>
      <p:ext uri="{BB962C8B-B14F-4D97-AF65-F5344CB8AC3E}">
        <p14:creationId xmlns:p14="http://schemas.microsoft.com/office/powerpoint/2010/main" val="1233487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Column 1/3 Photo (righ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1B0CE90-6157-4528-9C67-1071DE00A919}"/>
              </a:ext>
            </a:extLst>
          </p:cNvPr>
          <p:cNvSpPr>
            <a:spLocks noGrp="1"/>
          </p:cNvSpPr>
          <p:nvPr>
            <p:ph type="pic" sz="quarter" idx="16" hasCustomPrompt="1"/>
          </p:nvPr>
        </p:nvSpPr>
        <p:spPr>
          <a:xfrm>
            <a:off x="8171051" y="0"/>
            <a:ext cx="4020949" cy="6857998"/>
          </a:xfrm>
          <a:solidFill>
            <a:srgbClr val="C0CAC7"/>
          </a:solidFill>
        </p:spPr>
        <p:txBody>
          <a:bodyPr tIns="1371600"/>
          <a:lstStyle>
            <a:lvl1pPr marL="0" indent="0" algn="ctr">
              <a:buNone/>
              <a:defRPr>
                <a:solidFill>
                  <a:schemeClr val="bg1"/>
                </a:solidFill>
              </a:defRPr>
            </a:lvl1pPr>
          </a:lstStyle>
          <a:p>
            <a:r>
              <a:rPr lang="en-US"/>
              <a:t>PHOTO</a:t>
            </a:r>
          </a:p>
        </p:txBody>
      </p:sp>
      <p:sp>
        <p:nvSpPr>
          <p:cNvPr id="9" name="Text Placeholder 8">
            <a:extLst>
              <a:ext uri="{FF2B5EF4-FFF2-40B4-BE49-F238E27FC236}">
                <a16:creationId xmlns:a16="http://schemas.microsoft.com/office/drawing/2014/main" id="{69A833F8-A016-4158-9FFB-C2D53252C224}"/>
              </a:ext>
            </a:extLst>
          </p:cNvPr>
          <p:cNvSpPr>
            <a:spLocks noGrp="1"/>
          </p:cNvSpPr>
          <p:nvPr>
            <p:ph type="body" sz="quarter" idx="13"/>
          </p:nvPr>
        </p:nvSpPr>
        <p:spPr>
          <a:xfrm>
            <a:off x="609579" y="1782763"/>
            <a:ext cx="7195970" cy="4389437"/>
          </a:xfr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AF2DE224-84A5-4DBF-9081-DB06A883F8F3}"/>
              </a:ext>
            </a:extLst>
          </p:cNvPr>
          <p:cNvSpPr>
            <a:spLocks noGrp="1"/>
          </p:cNvSpPr>
          <p:nvPr>
            <p:ph type="ftr" sz="quarter" idx="14"/>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6EFDDDDB-EB89-4FE6-9F7E-7DD39AC9FD57}"/>
              </a:ext>
            </a:extLst>
          </p:cNvPr>
          <p:cNvSpPr>
            <a:spLocks noGrp="1"/>
          </p:cNvSpPr>
          <p:nvPr>
            <p:ph type="sldNum" sz="quarter" idx="15"/>
          </p:nvPr>
        </p:nvSpPr>
        <p:spPr/>
        <p:txBody>
          <a:bodyPr/>
          <a:lstStyle>
            <a:lvl1pPr>
              <a:defRPr>
                <a:solidFill>
                  <a:schemeClr val="bg1">
                    <a:lumMod val="95000"/>
                  </a:schemeClr>
                </a:solidFill>
              </a:defRPr>
            </a:lvl1pPr>
          </a:lstStyle>
          <a:p>
            <a:fld id="{04E9CEDC-B5D7-4E9A-BA46-5FD30BEA372C}" type="slidenum">
              <a:rPr lang="en-US" smtClean="0"/>
              <a:pPr/>
              <a:t>‹#›</a:t>
            </a:fld>
            <a:endParaRPr lang="en-US"/>
          </a:p>
        </p:txBody>
      </p:sp>
      <p:sp>
        <p:nvSpPr>
          <p:cNvPr id="2" name="Title 1">
            <a:extLst>
              <a:ext uri="{FF2B5EF4-FFF2-40B4-BE49-F238E27FC236}">
                <a16:creationId xmlns:a16="http://schemas.microsoft.com/office/drawing/2014/main" id="{2FD19E30-E1CB-4A1D-BFAF-18064D58B276}"/>
              </a:ext>
            </a:extLst>
          </p:cNvPr>
          <p:cNvSpPr>
            <a:spLocks noGrp="1"/>
          </p:cNvSpPr>
          <p:nvPr>
            <p:ph type="title"/>
          </p:nvPr>
        </p:nvSpPr>
        <p:spPr>
          <a:xfrm>
            <a:off x="609579" y="630777"/>
            <a:ext cx="7195970" cy="523220"/>
          </a:xfrm>
        </p:spPr>
        <p:txBody>
          <a:bodyPr/>
          <a:lstStyle/>
          <a:p>
            <a:r>
              <a:rPr lang="en-US"/>
              <a:t>Click to edit Master title style</a:t>
            </a:r>
          </a:p>
        </p:txBody>
      </p:sp>
    </p:spTree>
    <p:extLst>
      <p:ext uri="{BB962C8B-B14F-4D97-AF65-F5344CB8AC3E}">
        <p14:creationId xmlns:p14="http://schemas.microsoft.com/office/powerpoint/2010/main" val="2909078225"/>
      </p:ext>
    </p:extLst>
  </p:cSld>
  <p:clrMapOvr>
    <a:masterClrMapping/>
  </p:clrMapOvr>
  <p:extLst>
    <p:ext uri="{DCECCB84-F9BA-43D5-87BE-67443E8EF086}">
      <p15:sldGuideLst xmlns:p15="http://schemas.microsoft.com/office/powerpoint/2012/main">
        <p15:guide id="1" pos="4917" userDrawn="1">
          <p15:clr>
            <a:srgbClr val="FBAE40"/>
          </p15:clr>
        </p15:guide>
        <p15:guide id="2" pos="514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Column 2/3 Objec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9EE049-8CD2-4CFA-88AF-02B706EBF42C}"/>
              </a:ext>
            </a:extLst>
          </p:cNvPr>
          <p:cNvSpPr>
            <a:spLocks noGrp="1"/>
          </p:cNvSpPr>
          <p:nvPr>
            <p:ph idx="1" hasCustomPrompt="1"/>
          </p:nvPr>
        </p:nvSpPr>
        <p:spPr>
          <a:xfrm>
            <a:off x="4386263" y="0"/>
            <a:ext cx="7805737" cy="6858001"/>
          </a:xfrm>
          <a:noFill/>
        </p:spPr>
        <p:txBody>
          <a:bodyPr tIns="1371600"/>
          <a:lstStyle>
            <a:lvl1pPr marL="0" indent="0" algn="ctr">
              <a:buNone/>
              <a:defRPr sz="3200" cap="all" baseline="0">
                <a:solidFill>
                  <a:schemeClr val="bg2"/>
                </a:solidFill>
              </a:defRPr>
            </a:lvl1pPr>
            <a:lvl2pPr marL="342900" indent="0">
              <a:buNone/>
              <a:defRPr sz="2800"/>
            </a:lvl2pPr>
            <a:lvl3pPr marL="685800" indent="0">
              <a:buNone/>
              <a:defRPr sz="2400"/>
            </a:lvl3pPr>
            <a:lvl4pPr marL="1028700" indent="0">
              <a:buNone/>
              <a:defRPr sz="2000"/>
            </a:lvl4pPr>
            <a:lvl5pPr marL="1371600" indent="0">
              <a:buNone/>
              <a:defRPr sz="2000"/>
            </a:lvl5pPr>
            <a:lvl6pPr>
              <a:defRPr sz="2000"/>
            </a:lvl6pPr>
            <a:lvl7pPr>
              <a:defRPr sz="2000"/>
            </a:lvl7pPr>
            <a:lvl8pPr>
              <a:defRPr sz="2000"/>
            </a:lvl8pPr>
            <a:lvl9pPr>
              <a:defRPr sz="2000"/>
            </a:lvl9pPr>
          </a:lstStyle>
          <a:p>
            <a:pPr lvl="0"/>
            <a:r>
              <a:rPr lang="en-US"/>
              <a:t>Add Object</a:t>
            </a:r>
          </a:p>
        </p:txBody>
      </p:sp>
      <p:sp>
        <p:nvSpPr>
          <p:cNvPr id="9" name="Text Placeholder 8">
            <a:extLst>
              <a:ext uri="{FF2B5EF4-FFF2-40B4-BE49-F238E27FC236}">
                <a16:creationId xmlns:a16="http://schemas.microsoft.com/office/drawing/2014/main" id="{69A833F8-A016-4158-9FFB-C2D53252C224}"/>
              </a:ext>
            </a:extLst>
          </p:cNvPr>
          <p:cNvSpPr>
            <a:spLocks noGrp="1"/>
          </p:cNvSpPr>
          <p:nvPr>
            <p:ph type="body" sz="quarter" idx="13"/>
          </p:nvPr>
        </p:nvSpPr>
        <p:spPr>
          <a:xfrm>
            <a:off x="609600" y="2514600"/>
            <a:ext cx="3411538" cy="3657599"/>
          </a:xfr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E3348212-BD3B-429B-854D-DCD29AC9B634}"/>
              </a:ext>
            </a:extLst>
          </p:cNvPr>
          <p:cNvSpPr>
            <a:spLocks noGrp="1"/>
          </p:cNvSpPr>
          <p:nvPr>
            <p:ph type="ftr" sz="quarter" idx="14"/>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58A49789-63B7-4EB2-9FC8-36229C782BBC}"/>
              </a:ext>
            </a:extLst>
          </p:cNvPr>
          <p:cNvSpPr>
            <a:spLocks noGrp="1"/>
          </p:cNvSpPr>
          <p:nvPr>
            <p:ph type="sldNum" sz="quarter" idx="15"/>
          </p:nvPr>
        </p:nvSpPr>
        <p:spPr/>
        <p:txBody>
          <a:bodyPr/>
          <a:lstStyle/>
          <a:p>
            <a:fld id="{04E9CEDC-B5D7-4E9A-BA46-5FD30BEA372C}" type="slidenum">
              <a:rPr lang="en-US" smtClean="0"/>
              <a:pPr/>
              <a:t>‹#›</a:t>
            </a:fld>
            <a:endParaRPr lang="en-US"/>
          </a:p>
        </p:txBody>
      </p:sp>
      <p:sp>
        <p:nvSpPr>
          <p:cNvPr id="2" name="Title 1">
            <a:extLst>
              <a:ext uri="{FF2B5EF4-FFF2-40B4-BE49-F238E27FC236}">
                <a16:creationId xmlns:a16="http://schemas.microsoft.com/office/drawing/2014/main" id="{ABD905D8-0228-4BFC-8381-033CF0D94C0F}"/>
              </a:ext>
            </a:extLst>
          </p:cNvPr>
          <p:cNvSpPr>
            <a:spLocks noGrp="1"/>
          </p:cNvSpPr>
          <p:nvPr>
            <p:ph type="title"/>
          </p:nvPr>
        </p:nvSpPr>
        <p:spPr>
          <a:xfrm>
            <a:off x="609599" y="630777"/>
            <a:ext cx="3411539" cy="1569660"/>
          </a:xfrm>
        </p:spPr>
        <p:txBody>
          <a:bodyPr wrap="square">
            <a:spAutoFit/>
          </a:bodyPr>
          <a:lstStyle/>
          <a:p>
            <a:r>
              <a:rPr lang="en-US"/>
              <a:t>Click to edit Master title style</a:t>
            </a:r>
          </a:p>
        </p:txBody>
      </p:sp>
    </p:spTree>
    <p:extLst>
      <p:ext uri="{BB962C8B-B14F-4D97-AF65-F5344CB8AC3E}">
        <p14:creationId xmlns:p14="http://schemas.microsoft.com/office/powerpoint/2010/main" val="1494465405"/>
      </p:ext>
    </p:extLst>
  </p:cSld>
  <p:clrMapOvr>
    <a:masterClrMapping/>
  </p:clrMapOvr>
  <p:extLst>
    <p:ext uri="{DCECCB84-F9BA-43D5-87BE-67443E8EF086}">
      <p15:sldGuideLst xmlns:p15="http://schemas.microsoft.com/office/powerpoint/2012/main">
        <p15:guide id="1" pos="2535" userDrawn="1">
          <p15:clr>
            <a:srgbClr val="FBAE40"/>
          </p15:clr>
        </p15:guide>
        <p15:guide id="2" pos="2763" userDrawn="1">
          <p15:clr>
            <a:srgbClr val="FBAE40"/>
          </p15:clr>
        </p15:guide>
        <p15:guide id="3" orient="horz" pos="158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Column Callout ">
    <p:spTree>
      <p:nvGrpSpPr>
        <p:cNvPr id="1" name=""/>
        <p:cNvGrpSpPr/>
        <p:nvPr/>
      </p:nvGrpSpPr>
      <p:grpSpPr>
        <a:xfrm>
          <a:off x="0" y="0"/>
          <a:ext cx="0" cy="0"/>
          <a:chOff x="0" y="0"/>
          <a:chExt cx="0" cy="0"/>
        </a:xfrm>
      </p:grpSpPr>
      <p:sp>
        <p:nvSpPr>
          <p:cNvPr id="10" name="Gradient Background">
            <a:extLst>
              <a:ext uri="{FF2B5EF4-FFF2-40B4-BE49-F238E27FC236}">
                <a16:creationId xmlns:a16="http://schemas.microsoft.com/office/drawing/2014/main" id="{E0728B7E-F5C5-4D1D-9CEA-910DBA1D7510}"/>
              </a:ext>
            </a:extLst>
          </p:cNvPr>
          <p:cNvSpPr/>
          <p:nvPr userDrawn="1"/>
        </p:nvSpPr>
        <p:spPr>
          <a:xfrm rot="16200000" flipH="1">
            <a:off x="6659880" y="1325881"/>
            <a:ext cx="6858000" cy="4206240"/>
          </a:xfrm>
          <a:prstGeom prst="rect">
            <a:avLst/>
          </a:prstGeom>
          <a:gradFill flip="none" rotWithShape="1">
            <a:gsLst>
              <a:gs pos="55000">
                <a:srgbClr val="27BDBE"/>
              </a:gs>
              <a:gs pos="0">
                <a:srgbClr val="009ED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3" name="Content Placeholder 2">
            <a:extLst>
              <a:ext uri="{FF2B5EF4-FFF2-40B4-BE49-F238E27FC236}">
                <a16:creationId xmlns:a16="http://schemas.microsoft.com/office/drawing/2014/main" id="{6F4B5453-CB92-44F5-851E-146E8C5215D0}"/>
              </a:ext>
            </a:extLst>
          </p:cNvPr>
          <p:cNvSpPr>
            <a:spLocks noGrp="1"/>
          </p:cNvSpPr>
          <p:nvPr>
            <p:ph sz="half" idx="1"/>
          </p:nvPr>
        </p:nvSpPr>
        <p:spPr>
          <a:xfrm>
            <a:off x="609600" y="1782763"/>
            <a:ext cx="6953250" cy="439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Diagonal Lines (white)" descr="Background pattern&#10;&#10;Description automatically generated">
            <a:extLst>
              <a:ext uri="{FF2B5EF4-FFF2-40B4-BE49-F238E27FC236}">
                <a16:creationId xmlns:a16="http://schemas.microsoft.com/office/drawing/2014/main" id="{DEC2AB5E-F70D-48BD-8B0B-D7331C336CB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493" r="4191"/>
          <a:stretch/>
        </p:blipFill>
        <p:spPr>
          <a:xfrm>
            <a:off x="8135745" y="0"/>
            <a:ext cx="4056255" cy="457752"/>
          </a:xfrm>
          <a:prstGeom prst="rect">
            <a:avLst/>
          </a:prstGeom>
        </p:spPr>
      </p:pic>
      <p:sp>
        <p:nvSpPr>
          <p:cNvPr id="11" name="Text Placeholder 10">
            <a:extLst>
              <a:ext uri="{FF2B5EF4-FFF2-40B4-BE49-F238E27FC236}">
                <a16:creationId xmlns:a16="http://schemas.microsoft.com/office/drawing/2014/main" id="{D85BD365-7A8F-42F9-9551-BDEB3F201164}"/>
              </a:ext>
            </a:extLst>
          </p:cNvPr>
          <p:cNvSpPr>
            <a:spLocks noGrp="1"/>
          </p:cNvSpPr>
          <p:nvPr>
            <p:ph type="body" sz="quarter" idx="13" hasCustomPrompt="1"/>
          </p:nvPr>
        </p:nvSpPr>
        <p:spPr>
          <a:xfrm>
            <a:off x="8516392" y="1782763"/>
            <a:ext cx="3066008" cy="1597360"/>
          </a:xfrm>
        </p:spPr>
        <p:txBody>
          <a:bodyPr wrap="square">
            <a:spAutoFit/>
          </a:bodyPr>
          <a:lstStyle>
            <a:lvl1pPr marL="0" indent="0">
              <a:lnSpc>
                <a:spcPct val="90000"/>
              </a:lnSpc>
              <a:spcBef>
                <a:spcPts val="300"/>
              </a:spcBef>
              <a:buNone/>
              <a:defRPr sz="3600">
                <a:solidFill>
                  <a:schemeClr val="bg1"/>
                </a:solidFill>
                <a:latin typeface="Franklin Gothic Medium Cond" panose="020B0606030402020204" pitchFamily="34" charset="0"/>
              </a:defRPr>
            </a:lvl1pPr>
            <a:lvl2pPr marL="0" indent="0">
              <a:lnSpc>
                <a:spcPct val="100000"/>
              </a:lnSpc>
              <a:spcBef>
                <a:spcPts val="1200"/>
              </a:spcBef>
              <a:spcAft>
                <a:spcPts val="0"/>
              </a:spcAft>
              <a:buNone/>
              <a:defRPr sz="2400" spc="-30" baseline="0">
                <a:solidFill>
                  <a:schemeClr val="bg1"/>
                </a:solidFill>
                <a:latin typeface="+mn-lt"/>
              </a:defRPr>
            </a:lvl2pPr>
            <a:lvl3pPr marL="0" indent="0">
              <a:lnSpc>
                <a:spcPct val="85000"/>
              </a:lnSpc>
              <a:spcBef>
                <a:spcPts val="300"/>
              </a:spcBef>
              <a:buNone/>
              <a:defRPr sz="3600">
                <a:solidFill>
                  <a:schemeClr val="bg1"/>
                </a:solidFill>
                <a:latin typeface="+mn-lt"/>
              </a:defRPr>
            </a:lvl3pPr>
            <a:lvl4pPr marL="1028700" indent="0">
              <a:lnSpc>
                <a:spcPct val="85000"/>
              </a:lnSpc>
              <a:spcBef>
                <a:spcPts val="300"/>
              </a:spcBef>
              <a:buNone/>
              <a:defRPr sz="2400">
                <a:solidFill>
                  <a:schemeClr val="bg1"/>
                </a:solidFill>
                <a:latin typeface="Franklin Gothic Medium Cond" panose="020B0606030402020204" pitchFamily="34" charset="0"/>
              </a:defRPr>
            </a:lvl4pPr>
            <a:lvl5pPr marL="1371600" indent="0">
              <a:lnSpc>
                <a:spcPct val="85000"/>
              </a:lnSpc>
              <a:spcBef>
                <a:spcPts val="300"/>
              </a:spcBef>
              <a:buNone/>
              <a:defRPr sz="2400">
                <a:solidFill>
                  <a:schemeClr val="bg1"/>
                </a:solidFill>
                <a:latin typeface="Franklin Gothic Medium Cond" panose="020B0606030402020204" pitchFamily="34" charset="0"/>
              </a:defRPr>
            </a:lvl5pPr>
          </a:lstStyle>
          <a:p>
            <a:pPr lvl="0"/>
            <a:r>
              <a:rPr lang="en-US"/>
              <a:t>Callout Box Master text styles</a:t>
            </a:r>
          </a:p>
          <a:p>
            <a:pPr lvl="1"/>
            <a:r>
              <a:rPr lang="en-US"/>
              <a:t>Second level</a:t>
            </a:r>
          </a:p>
        </p:txBody>
      </p:sp>
      <p:sp>
        <p:nvSpPr>
          <p:cNvPr id="5" name="Footer Placeholder 4">
            <a:extLst>
              <a:ext uri="{FF2B5EF4-FFF2-40B4-BE49-F238E27FC236}">
                <a16:creationId xmlns:a16="http://schemas.microsoft.com/office/drawing/2014/main" id="{F1B05A38-E03E-4619-9749-057E6FDF8C6F}"/>
              </a:ext>
            </a:extLst>
          </p:cNvPr>
          <p:cNvSpPr>
            <a:spLocks noGrp="1"/>
          </p:cNvSpPr>
          <p:nvPr>
            <p:ph type="ftr" sz="quarter" idx="14"/>
          </p:nvPr>
        </p:nvSpPr>
        <p:spPr/>
        <p:txBody>
          <a:bodyPr/>
          <a:lstStyle/>
          <a:p>
            <a:r>
              <a:rPr lang="en-US"/>
              <a:t>Brown and Caldwell</a:t>
            </a:r>
          </a:p>
        </p:txBody>
      </p:sp>
      <p:sp>
        <p:nvSpPr>
          <p:cNvPr id="6" name="Slide Number Placeholder 5">
            <a:extLst>
              <a:ext uri="{FF2B5EF4-FFF2-40B4-BE49-F238E27FC236}">
                <a16:creationId xmlns:a16="http://schemas.microsoft.com/office/drawing/2014/main" id="{B9D9AAE2-4265-4C81-BED5-48C94F4A53A3}"/>
              </a:ext>
            </a:extLst>
          </p:cNvPr>
          <p:cNvSpPr>
            <a:spLocks noGrp="1"/>
          </p:cNvSpPr>
          <p:nvPr>
            <p:ph type="sldNum" sz="quarter" idx="15"/>
          </p:nvPr>
        </p:nvSpPr>
        <p:spPr/>
        <p:txBody>
          <a:bodyPr/>
          <a:lstStyle>
            <a:lvl1pPr>
              <a:defRPr>
                <a:solidFill>
                  <a:schemeClr val="bg1">
                    <a:lumMod val="95000"/>
                  </a:schemeClr>
                </a:solidFill>
              </a:defRPr>
            </a:lvl1pPr>
          </a:lstStyle>
          <a:p>
            <a:fld id="{04E9CEDC-B5D7-4E9A-BA46-5FD30BEA372C}" type="slidenum">
              <a:rPr lang="en-US" smtClean="0"/>
              <a:pPr/>
              <a:t>‹#›</a:t>
            </a:fld>
            <a:endParaRPr lang="en-US"/>
          </a:p>
        </p:txBody>
      </p:sp>
      <p:sp>
        <p:nvSpPr>
          <p:cNvPr id="4" name="Title 3">
            <a:extLst>
              <a:ext uri="{FF2B5EF4-FFF2-40B4-BE49-F238E27FC236}">
                <a16:creationId xmlns:a16="http://schemas.microsoft.com/office/drawing/2014/main" id="{C3C9F721-38D8-499E-BEFC-57D3680FF5C9}"/>
              </a:ext>
            </a:extLst>
          </p:cNvPr>
          <p:cNvSpPr>
            <a:spLocks noGrp="1"/>
          </p:cNvSpPr>
          <p:nvPr>
            <p:ph type="title"/>
          </p:nvPr>
        </p:nvSpPr>
        <p:spPr>
          <a:xfrm>
            <a:off x="609600" y="630777"/>
            <a:ext cx="6953250" cy="523220"/>
          </a:xfrm>
        </p:spPr>
        <p:txBody>
          <a:bodyPr wrap="square">
            <a:spAutoFit/>
          </a:bodyPr>
          <a:lstStyle/>
          <a:p>
            <a:r>
              <a:rPr lang="en-US"/>
              <a:t>Click to edit Master title style</a:t>
            </a:r>
          </a:p>
        </p:txBody>
      </p:sp>
    </p:spTree>
    <p:extLst>
      <p:ext uri="{BB962C8B-B14F-4D97-AF65-F5344CB8AC3E}">
        <p14:creationId xmlns:p14="http://schemas.microsoft.com/office/powerpoint/2010/main" val="4000953238"/>
      </p:ext>
    </p:extLst>
  </p:cSld>
  <p:clrMapOvr>
    <a:masterClrMapping/>
  </p:clrMapOvr>
  <p:extLst>
    <p:ext uri="{DCECCB84-F9BA-43D5-87BE-67443E8EF086}">
      <p15:sldGuideLst xmlns:p15="http://schemas.microsoft.com/office/powerpoint/2012/main">
        <p15:guide id="1" pos="536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F8FDD56-EDA3-49A5-8655-DFC639D255E9}"/>
              </a:ext>
            </a:extLst>
          </p:cNvPr>
          <p:cNvSpPr>
            <a:spLocks noGrp="1"/>
          </p:cNvSpPr>
          <p:nvPr>
            <p:ph type="ftr" sz="quarter" idx="10"/>
          </p:nvPr>
        </p:nvSpPr>
        <p:spPr/>
        <p:txBody>
          <a:bodyPr/>
          <a:lstStyle/>
          <a:p>
            <a:r>
              <a:rPr lang="en-US"/>
              <a:t>Brown and Caldwell</a:t>
            </a:r>
          </a:p>
        </p:txBody>
      </p:sp>
      <p:sp>
        <p:nvSpPr>
          <p:cNvPr id="4" name="Slide Number Placeholder 3">
            <a:extLst>
              <a:ext uri="{FF2B5EF4-FFF2-40B4-BE49-F238E27FC236}">
                <a16:creationId xmlns:a16="http://schemas.microsoft.com/office/drawing/2014/main" id="{B8072B99-C742-4979-9607-30D538F11379}"/>
              </a:ext>
            </a:extLst>
          </p:cNvPr>
          <p:cNvSpPr>
            <a:spLocks noGrp="1"/>
          </p:cNvSpPr>
          <p:nvPr>
            <p:ph type="sldNum" sz="quarter" idx="11"/>
          </p:nvPr>
        </p:nvSpPr>
        <p:spPr/>
        <p:txBody>
          <a:bodyPr/>
          <a:lstStyle/>
          <a:p>
            <a:fld id="{04E9CEDC-B5D7-4E9A-BA46-5FD30BEA372C}" type="slidenum">
              <a:rPr lang="en-US" smtClean="0"/>
              <a:pPr/>
              <a:t>‹#›</a:t>
            </a:fld>
            <a:endParaRPr lang="en-US"/>
          </a:p>
        </p:txBody>
      </p:sp>
      <p:sp>
        <p:nvSpPr>
          <p:cNvPr id="2" name="Title 1">
            <a:extLst>
              <a:ext uri="{FF2B5EF4-FFF2-40B4-BE49-F238E27FC236}">
                <a16:creationId xmlns:a16="http://schemas.microsoft.com/office/drawing/2014/main" id="{9838D92B-2824-440C-8DE5-E2A9F6FE569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654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with Diagonal">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F8FDD56-EDA3-49A5-8655-DFC639D255E9}"/>
              </a:ext>
            </a:extLst>
          </p:cNvPr>
          <p:cNvSpPr>
            <a:spLocks noGrp="1"/>
          </p:cNvSpPr>
          <p:nvPr>
            <p:ph type="ftr" sz="quarter" idx="10"/>
          </p:nvPr>
        </p:nvSpPr>
        <p:spPr/>
        <p:txBody>
          <a:bodyPr/>
          <a:lstStyle/>
          <a:p>
            <a:r>
              <a:rPr lang="en-US"/>
              <a:t>Brown and Caldwell</a:t>
            </a:r>
          </a:p>
        </p:txBody>
      </p:sp>
      <p:sp>
        <p:nvSpPr>
          <p:cNvPr id="4" name="Slide Number Placeholder 3">
            <a:extLst>
              <a:ext uri="{FF2B5EF4-FFF2-40B4-BE49-F238E27FC236}">
                <a16:creationId xmlns:a16="http://schemas.microsoft.com/office/drawing/2014/main" id="{B8072B99-C742-4979-9607-30D538F11379}"/>
              </a:ext>
            </a:extLst>
          </p:cNvPr>
          <p:cNvSpPr>
            <a:spLocks noGrp="1"/>
          </p:cNvSpPr>
          <p:nvPr>
            <p:ph type="sldNum" sz="quarter" idx="11"/>
          </p:nvPr>
        </p:nvSpPr>
        <p:spPr/>
        <p:txBody>
          <a:bodyPr/>
          <a:lstStyle/>
          <a:p>
            <a:fld id="{04E9CEDC-B5D7-4E9A-BA46-5FD30BEA372C}" type="slidenum">
              <a:rPr lang="en-US" smtClean="0"/>
              <a:pPr/>
              <a:t>‹#›</a:t>
            </a:fld>
            <a:endParaRPr lang="en-US"/>
          </a:p>
        </p:txBody>
      </p:sp>
      <p:sp>
        <p:nvSpPr>
          <p:cNvPr id="2" name="Rectangle 1">
            <a:extLst>
              <a:ext uri="{FF2B5EF4-FFF2-40B4-BE49-F238E27FC236}">
                <a16:creationId xmlns:a16="http://schemas.microsoft.com/office/drawing/2014/main" id="{D9A79FA9-73A7-4C67-8309-EF26740CE824}"/>
              </a:ext>
            </a:extLst>
          </p:cNvPr>
          <p:cNvSpPr/>
          <p:nvPr userDrawn="1"/>
        </p:nvSpPr>
        <p:spPr>
          <a:xfrm>
            <a:off x="0" y="0"/>
            <a:ext cx="18288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1250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2D3E51D-3B97-4FE3-B397-0B64C5C7FC34}"/>
              </a:ext>
            </a:extLst>
          </p:cNvPr>
          <p:cNvSpPr>
            <a:spLocks noGrp="1"/>
          </p:cNvSpPr>
          <p:nvPr>
            <p:ph type="ftr" sz="quarter" idx="10"/>
          </p:nvPr>
        </p:nvSpPr>
        <p:spPr/>
        <p:txBody>
          <a:bodyPr/>
          <a:lstStyle/>
          <a:p>
            <a:r>
              <a:rPr lang="en-US"/>
              <a:t>Brown and Caldwell</a:t>
            </a:r>
          </a:p>
        </p:txBody>
      </p:sp>
      <p:sp>
        <p:nvSpPr>
          <p:cNvPr id="3" name="Slide Number Placeholder 2">
            <a:extLst>
              <a:ext uri="{FF2B5EF4-FFF2-40B4-BE49-F238E27FC236}">
                <a16:creationId xmlns:a16="http://schemas.microsoft.com/office/drawing/2014/main" id="{0CD227AB-51DC-44CE-891F-BDA1ACAD1F2C}"/>
              </a:ext>
            </a:extLst>
          </p:cNvPr>
          <p:cNvSpPr>
            <a:spLocks noGrp="1"/>
          </p:cNvSpPr>
          <p:nvPr>
            <p:ph type="sldNum" sz="quarter" idx="11"/>
          </p:nvPr>
        </p:nvSpPr>
        <p:spPr/>
        <p:txBody>
          <a:bodyPr/>
          <a:lstStyle/>
          <a:p>
            <a:fld id="{04E9CEDC-B5D7-4E9A-BA46-5FD30BEA372C}" type="slidenum">
              <a:rPr lang="en-US" smtClean="0"/>
              <a:pPr/>
              <a:t>‹#›</a:t>
            </a:fld>
            <a:endParaRPr lang="en-US"/>
          </a:p>
        </p:txBody>
      </p:sp>
    </p:spTree>
    <p:extLst>
      <p:ext uri="{BB962C8B-B14F-4D97-AF65-F5344CB8AC3E}">
        <p14:creationId xmlns:p14="http://schemas.microsoft.com/office/powerpoint/2010/main" val="2036881903"/>
      </p:ext>
    </p:extLst>
  </p:cSld>
  <p:clrMapOvr>
    <a:masterClrMapping/>
  </p:clrMapOvr>
  <p:hf hdr="0" dt="0"/>
  <p:extLst>
    <p:ext uri="{DCECCB84-F9BA-43D5-87BE-67443E8EF086}">
      <p15:sldGuideLst xmlns:p15="http://schemas.microsoft.com/office/powerpoint/2012/main">
        <p15:guide id="1" pos="3953" userDrawn="1">
          <p15:clr>
            <a:srgbClr val="FBAE40"/>
          </p15:clr>
        </p15:guide>
        <p15:guide id="2" pos="3726" userDrawn="1">
          <p15:clr>
            <a:srgbClr val="FBAE40"/>
          </p15:clr>
        </p15:guide>
        <p15:guide id="3" pos="2538" userDrawn="1">
          <p15:clr>
            <a:srgbClr val="FBAE40"/>
          </p15:clr>
        </p15:guide>
        <p15:guide id="4" pos="2760" userDrawn="1">
          <p15:clr>
            <a:srgbClr val="FBAE40"/>
          </p15:clr>
        </p15:guide>
        <p15:guide id="5" pos="4915" userDrawn="1">
          <p15:clr>
            <a:srgbClr val="FBAE40"/>
          </p15:clr>
        </p15:guide>
        <p15:guide id="6" pos="514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ull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1B0CE90-6157-4528-9C67-1071DE00A919}"/>
              </a:ext>
            </a:extLst>
          </p:cNvPr>
          <p:cNvSpPr>
            <a:spLocks noGrp="1"/>
          </p:cNvSpPr>
          <p:nvPr>
            <p:ph type="pic" sz="quarter" idx="16" hasCustomPrompt="1"/>
          </p:nvPr>
        </p:nvSpPr>
        <p:spPr>
          <a:xfrm>
            <a:off x="0" y="-1"/>
            <a:ext cx="12192000" cy="6857999"/>
          </a:xfrm>
          <a:solidFill>
            <a:srgbClr val="C0CAC7"/>
          </a:solidFill>
        </p:spPr>
        <p:txBody>
          <a:bodyPr tIns="1371600"/>
          <a:lstStyle>
            <a:lvl1pPr marL="0" indent="0" algn="ctr">
              <a:buNone/>
              <a:defRPr>
                <a:solidFill>
                  <a:schemeClr val="bg1"/>
                </a:solidFill>
              </a:defRPr>
            </a:lvl1pPr>
          </a:lstStyle>
          <a:p>
            <a:r>
              <a:rPr lang="en-US"/>
              <a:t>PHOTO</a:t>
            </a:r>
          </a:p>
        </p:txBody>
      </p:sp>
      <p:sp>
        <p:nvSpPr>
          <p:cNvPr id="4" name="Footer Placeholder 3">
            <a:extLst>
              <a:ext uri="{FF2B5EF4-FFF2-40B4-BE49-F238E27FC236}">
                <a16:creationId xmlns:a16="http://schemas.microsoft.com/office/drawing/2014/main" id="{AF2DE224-84A5-4DBF-9081-DB06A883F8F3}"/>
              </a:ext>
            </a:extLst>
          </p:cNvPr>
          <p:cNvSpPr>
            <a:spLocks noGrp="1"/>
          </p:cNvSpPr>
          <p:nvPr>
            <p:ph type="ftr" sz="quarter" idx="14"/>
          </p:nvPr>
        </p:nvSpPr>
        <p:spPr/>
        <p:txBody>
          <a:bodyPr/>
          <a:lstStyle>
            <a:lvl1pPr>
              <a:defRPr>
                <a:solidFill>
                  <a:schemeClr val="bg1">
                    <a:lumMod val="95000"/>
                  </a:schemeClr>
                </a:solidFill>
              </a:defRPr>
            </a:lvl1pPr>
          </a:lstStyle>
          <a:p>
            <a:r>
              <a:rPr lang="en-US"/>
              <a:t>Brown and Caldwell</a:t>
            </a:r>
          </a:p>
        </p:txBody>
      </p:sp>
      <p:sp>
        <p:nvSpPr>
          <p:cNvPr id="5" name="Slide Number Placeholder 4">
            <a:extLst>
              <a:ext uri="{FF2B5EF4-FFF2-40B4-BE49-F238E27FC236}">
                <a16:creationId xmlns:a16="http://schemas.microsoft.com/office/drawing/2014/main" id="{6EFDDDDB-EB89-4FE6-9F7E-7DD39AC9FD57}"/>
              </a:ext>
            </a:extLst>
          </p:cNvPr>
          <p:cNvSpPr>
            <a:spLocks noGrp="1"/>
          </p:cNvSpPr>
          <p:nvPr>
            <p:ph type="sldNum" sz="quarter" idx="15"/>
          </p:nvPr>
        </p:nvSpPr>
        <p:spPr/>
        <p:txBody>
          <a:bodyPr/>
          <a:lstStyle>
            <a:lvl1pPr>
              <a:defRPr>
                <a:solidFill>
                  <a:schemeClr val="bg1">
                    <a:lumMod val="95000"/>
                  </a:schemeClr>
                </a:solidFill>
              </a:defRPr>
            </a:lvl1pPr>
          </a:lstStyle>
          <a:p>
            <a:fld id="{04E9CEDC-B5D7-4E9A-BA46-5FD30BEA372C}" type="slidenum">
              <a:rPr lang="en-US" smtClean="0"/>
              <a:pPr/>
              <a:t>‹#›</a:t>
            </a:fld>
            <a:endParaRPr lang="en-US"/>
          </a:p>
        </p:txBody>
      </p:sp>
    </p:spTree>
    <p:extLst>
      <p:ext uri="{BB962C8B-B14F-4D97-AF65-F5344CB8AC3E}">
        <p14:creationId xmlns:p14="http://schemas.microsoft.com/office/powerpoint/2010/main" val="390691317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Objec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082525F-B732-41A9-8E4C-95F73EBFD6BC}"/>
              </a:ext>
            </a:extLst>
          </p:cNvPr>
          <p:cNvSpPr>
            <a:spLocks noGrp="1"/>
          </p:cNvSpPr>
          <p:nvPr>
            <p:ph sz="quarter" idx="12" hasCustomPrompt="1"/>
          </p:nvPr>
        </p:nvSpPr>
        <p:spPr>
          <a:xfrm>
            <a:off x="0" y="0"/>
            <a:ext cx="12192000" cy="6858000"/>
          </a:xfrm>
          <a:noFill/>
        </p:spPr>
        <p:txBody>
          <a:bodyPr tIns="1371600"/>
          <a:lstStyle>
            <a:lvl1pPr marL="0" indent="0" algn="ctr">
              <a:buNone/>
              <a:defRPr>
                <a:solidFill>
                  <a:schemeClr val="bg2"/>
                </a:solidFill>
              </a:defRPr>
            </a:lvl1pPr>
          </a:lstStyle>
          <a:p>
            <a:pPr lvl="0"/>
            <a:r>
              <a:rPr lang="en-US"/>
              <a:t>OBJECT</a:t>
            </a:r>
          </a:p>
        </p:txBody>
      </p:sp>
      <p:sp>
        <p:nvSpPr>
          <p:cNvPr id="2" name="Footer Placeholder 1">
            <a:extLst>
              <a:ext uri="{FF2B5EF4-FFF2-40B4-BE49-F238E27FC236}">
                <a16:creationId xmlns:a16="http://schemas.microsoft.com/office/drawing/2014/main" id="{82D3E51D-3B97-4FE3-B397-0B64C5C7FC34}"/>
              </a:ext>
            </a:extLst>
          </p:cNvPr>
          <p:cNvSpPr>
            <a:spLocks noGrp="1"/>
          </p:cNvSpPr>
          <p:nvPr>
            <p:ph type="ftr" sz="quarter" idx="10"/>
          </p:nvPr>
        </p:nvSpPr>
        <p:spPr/>
        <p:txBody>
          <a:bodyPr/>
          <a:lstStyle/>
          <a:p>
            <a:r>
              <a:rPr lang="en-US"/>
              <a:t>Brown and Caldwell</a:t>
            </a:r>
          </a:p>
        </p:txBody>
      </p:sp>
      <p:sp>
        <p:nvSpPr>
          <p:cNvPr id="3" name="Slide Number Placeholder 2">
            <a:extLst>
              <a:ext uri="{FF2B5EF4-FFF2-40B4-BE49-F238E27FC236}">
                <a16:creationId xmlns:a16="http://schemas.microsoft.com/office/drawing/2014/main" id="{0CD227AB-51DC-44CE-891F-BDA1ACAD1F2C}"/>
              </a:ext>
            </a:extLst>
          </p:cNvPr>
          <p:cNvSpPr>
            <a:spLocks noGrp="1"/>
          </p:cNvSpPr>
          <p:nvPr>
            <p:ph type="sldNum" sz="quarter" idx="11"/>
          </p:nvPr>
        </p:nvSpPr>
        <p:spPr/>
        <p:txBody>
          <a:bodyPr/>
          <a:lstStyle/>
          <a:p>
            <a:fld id="{04E9CEDC-B5D7-4E9A-BA46-5FD30BEA372C}" type="slidenum">
              <a:rPr lang="en-US" smtClean="0"/>
              <a:pPr/>
              <a:t>‹#›</a:t>
            </a:fld>
            <a:endParaRPr lang="en-US"/>
          </a:p>
        </p:txBody>
      </p:sp>
    </p:spTree>
    <p:extLst>
      <p:ext uri="{BB962C8B-B14F-4D97-AF65-F5344CB8AC3E}">
        <p14:creationId xmlns:p14="http://schemas.microsoft.com/office/powerpoint/2010/main" val="2886497936"/>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0" name="Rectangle 44">
            <a:extLst>
              <a:ext uri="{FF2B5EF4-FFF2-40B4-BE49-F238E27FC236}">
                <a16:creationId xmlns:a16="http://schemas.microsoft.com/office/drawing/2014/main" id="{992E4E7A-A81B-4FD7-A62E-5F67AA4D8195}"/>
              </a:ext>
            </a:extLst>
          </p:cNvPr>
          <p:cNvSpPr/>
          <p:nvPr userDrawn="1"/>
        </p:nvSpPr>
        <p:spPr>
          <a:xfrm rot="16200000" flipH="1">
            <a:off x="2667000" y="-2667000"/>
            <a:ext cx="6858000" cy="12192000"/>
          </a:xfrm>
          <a:prstGeom prst="rect">
            <a:avLst/>
          </a:prstGeom>
          <a:solidFill>
            <a:srgbClr val="332A8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9" name="object 2">
            <a:extLst>
              <a:ext uri="{FF2B5EF4-FFF2-40B4-BE49-F238E27FC236}">
                <a16:creationId xmlns:a16="http://schemas.microsoft.com/office/drawing/2014/main" id="{FDFEE229-C73A-4A9D-82A4-A8F87E706027}"/>
              </a:ext>
            </a:extLst>
          </p:cNvPr>
          <p:cNvSpPr/>
          <p:nvPr userDrawn="1"/>
        </p:nvSpPr>
        <p:spPr>
          <a:xfrm>
            <a:off x="1219200" y="457200"/>
            <a:ext cx="2777712" cy="2720975"/>
          </a:xfrm>
          <a:custGeom>
            <a:avLst/>
            <a:gdLst/>
            <a:ahLst/>
            <a:cxnLst/>
            <a:rect l="l" t="t" r="r" b="b"/>
            <a:pathLst>
              <a:path w="2207260" h="2162175">
                <a:moveTo>
                  <a:pt x="2034311" y="0"/>
                </a:moveTo>
                <a:lnTo>
                  <a:pt x="1984425" y="24549"/>
                </a:lnTo>
                <a:lnTo>
                  <a:pt x="1936286" y="49970"/>
                </a:lnTo>
                <a:lnTo>
                  <a:pt x="1889894" y="76260"/>
                </a:lnTo>
                <a:lnTo>
                  <a:pt x="1845247" y="103422"/>
                </a:lnTo>
                <a:lnTo>
                  <a:pt x="1802346" y="131454"/>
                </a:lnTo>
                <a:lnTo>
                  <a:pt x="1761191" y="160357"/>
                </a:lnTo>
                <a:lnTo>
                  <a:pt x="1721782" y="190132"/>
                </a:lnTo>
                <a:lnTo>
                  <a:pt x="1684118" y="220778"/>
                </a:lnTo>
                <a:lnTo>
                  <a:pt x="1648199" y="252296"/>
                </a:lnTo>
                <a:lnTo>
                  <a:pt x="1614025" y="284685"/>
                </a:lnTo>
                <a:lnTo>
                  <a:pt x="1581596" y="317947"/>
                </a:lnTo>
                <a:lnTo>
                  <a:pt x="1550911" y="352081"/>
                </a:lnTo>
                <a:lnTo>
                  <a:pt x="1521971" y="387088"/>
                </a:lnTo>
                <a:lnTo>
                  <a:pt x="1494775" y="422967"/>
                </a:lnTo>
                <a:lnTo>
                  <a:pt x="1469323" y="459719"/>
                </a:lnTo>
                <a:lnTo>
                  <a:pt x="1445615" y="497344"/>
                </a:lnTo>
                <a:lnTo>
                  <a:pt x="1422066" y="538531"/>
                </a:lnTo>
                <a:lnTo>
                  <a:pt x="1400141" y="580894"/>
                </a:lnTo>
                <a:lnTo>
                  <a:pt x="1379841" y="624431"/>
                </a:lnTo>
                <a:lnTo>
                  <a:pt x="1361164" y="669142"/>
                </a:lnTo>
                <a:lnTo>
                  <a:pt x="1344112" y="715027"/>
                </a:lnTo>
                <a:lnTo>
                  <a:pt x="1328684" y="762085"/>
                </a:lnTo>
                <a:lnTo>
                  <a:pt x="1314880" y="810315"/>
                </a:lnTo>
                <a:lnTo>
                  <a:pt x="1302700" y="859716"/>
                </a:lnTo>
                <a:lnTo>
                  <a:pt x="1292144" y="910289"/>
                </a:lnTo>
                <a:lnTo>
                  <a:pt x="1283212" y="962032"/>
                </a:lnTo>
                <a:lnTo>
                  <a:pt x="1275904" y="1014946"/>
                </a:lnTo>
                <a:lnTo>
                  <a:pt x="1270221" y="1069029"/>
                </a:lnTo>
                <a:lnTo>
                  <a:pt x="1266161" y="1124280"/>
                </a:lnTo>
                <a:lnTo>
                  <a:pt x="1263725" y="1180700"/>
                </a:lnTo>
                <a:lnTo>
                  <a:pt x="1262913" y="1238288"/>
                </a:lnTo>
                <a:lnTo>
                  <a:pt x="1262913" y="2161933"/>
                </a:lnTo>
                <a:lnTo>
                  <a:pt x="2196706" y="2161933"/>
                </a:lnTo>
                <a:lnTo>
                  <a:pt x="2196706" y="1248448"/>
                </a:lnTo>
                <a:lnTo>
                  <a:pt x="1638465" y="1248448"/>
                </a:lnTo>
                <a:lnTo>
                  <a:pt x="1639310" y="1187041"/>
                </a:lnTo>
                <a:lnTo>
                  <a:pt x="1641848" y="1127955"/>
                </a:lnTo>
                <a:lnTo>
                  <a:pt x="1646077" y="1071190"/>
                </a:lnTo>
                <a:lnTo>
                  <a:pt x="1651998" y="1016746"/>
                </a:lnTo>
                <a:lnTo>
                  <a:pt x="1659611" y="964623"/>
                </a:lnTo>
                <a:lnTo>
                  <a:pt x="1668914" y="914823"/>
                </a:lnTo>
                <a:lnTo>
                  <a:pt x="1679910" y="867346"/>
                </a:lnTo>
                <a:lnTo>
                  <a:pt x="1692597" y="822192"/>
                </a:lnTo>
                <a:lnTo>
                  <a:pt x="1706975" y="779362"/>
                </a:lnTo>
                <a:lnTo>
                  <a:pt x="1723045" y="738856"/>
                </a:lnTo>
                <a:lnTo>
                  <a:pt x="1740805" y="700675"/>
                </a:lnTo>
                <a:lnTo>
                  <a:pt x="1760258" y="664819"/>
                </a:lnTo>
                <a:lnTo>
                  <a:pt x="1781966" y="630412"/>
                </a:lnTo>
                <a:lnTo>
                  <a:pt x="1806490" y="596493"/>
                </a:lnTo>
                <a:lnTo>
                  <a:pt x="1833832" y="563064"/>
                </a:lnTo>
                <a:lnTo>
                  <a:pt x="1863991" y="530123"/>
                </a:lnTo>
                <a:lnTo>
                  <a:pt x="1896970" y="497671"/>
                </a:lnTo>
                <a:lnTo>
                  <a:pt x="1932770" y="465709"/>
                </a:lnTo>
                <a:lnTo>
                  <a:pt x="1971391" y="434235"/>
                </a:lnTo>
                <a:lnTo>
                  <a:pt x="2012835" y="403250"/>
                </a:lnTo>
                <a:lnTo>
                  <a:pt x="2057104" y="372754"/>
                </a:lnTo>
                <a:lnTo>
                  <a:pt x="2104197" y="342747"/>
                </a:lnTo>
                <a:lnTo>
                  <a:pt x="2154118" y="313229"/>
                </a:lnTo>
                <a:lnTo>
                  <a:pt x="2206866" y="284200"/>
                </a:lnTo>
                <a:lnTo>
                  <a:pt x="2034311" y="0"/>
                </a:lnTo>
                <a:close/>
              </a:path>
              <a:path w="2207260" h="2162175">
                <a:moveTo>
                  <a:pt x="771397" y="0"/>
                </a:moveTo>
                <a:lnTo>
                  <a:pt x="721512" y="24549"/>
                </a:lnTo>
                <a:lnTo>
                  <a:pt x="673374" y="49970"/>
                </a:lnTo>
                <a:lnTo>
                  <a:pt x="626981" y="76260"/>
                </a:lnTo>
                <a:lnTo>
                  <a:pt x="582336" y="103422"/>
                </a:lnTo>
                <a:lnTo>
                  <a:pt x="539436" y="131454"/>
                </a:lnTo>
                <a:lnTo>
                  <a:pt x="498281" y="160357"/>
                </a:lnTo>
                <a:lnTo>
                  <a:pt x="458873" y="190132"/>
                </a:lnTo>
                <a:lnTo>
                  <a:pt x="421209" y="220778"/>
                </a:lnTo>
                <a:lnTo>
                  <a:pt x="385291" y="252296"/>
                </a:lnTo>
                <a:lnTo>
                  <a:pt x="351117" y="284685"/>
                </a:lnTo>
                <a:lnTo>
                  <a:pt x="318688" y="317947"/>
                </a:lnTo>
                <a:lnTo>
                  <a:pt x="288003" y="352081"/>
                </a:lnTo>
                <a:lnTo>
                  <a:pt x="259062" y="387088"/>
                </a:lnTo>
                <a:lnTo>
                  <a:pt x="231865" y="422967"/>
                </a:lnTo>
                <a:lnTo>
                  <a:pt x="206412" y="459719"/>
                </a:lnTo>
                <a:lnTo>
                  <a:pt x="182702" y="497344"/>
                </a:lnTo>
                <a:lnTo>
                  <a:pt x="159155" y="538531"/>
                </a:lnTo>
                <a:lnTo>
                  <a:pt x="137232" y="580894"/>
                </a:lnTo>
                <a:lnTo>
                  <a:pt x="116932" y="624431"/>
                </a:lnTo>
                <a:lnTo>
                  <a:pt x="98256" y="669142"/>
                </a:lnTo>
                <a:lnTo>
                  <a:pt x="81204" y="715027"/>
                </a:lnTo>
                <a:lnTo>
                  <a:pt x="65776" y="762085"/>
                </a:lnTo>
                <a:lnTo>
                  <a:pt x="51971" y="810315"/>
                </a:lnTo>
                <a:lnTo>
                  <a:pt x="39791" y="859716"/>
                </a:lnTo>
                <a:lnTo>
                  <a:pt x="29234" y="910289"/>
                </a:lnTo>
                <a:lnTo>
                  <a:pt x="20302" y="962032"/>
                </a:lnTo>
                <a:lnTo>
                  <a:pt x="12993" y="1014946"/>
                </a:lnTo>
                <a:lnTo>
                  <a:pt x="7308" y="1069029"/>
                </a:lnTo>
                <a:lnTo>
                  <a:pt x="3248" y="1124280"/>
                </a:lnTo>
                <a:lnTo>
                  <a:pt x="812" y="1180700"/>
                </a:lnTo>
                <a:lnTo>
                  <a:pt x="0" y="1238288"/>
                </a:lnTo>
                <a:lnTo>
                  <a:pt x="0" y="2161933"/>
                </a:lnTo>
                <a:lnTo>
                  <a:pt x="933805" y="2161933"/>
                </a:lnTo>
                <a:lnTo>
                  <a:pt x="933805" y="1248448"/>
                </a:lnTo>
                <a:lnTo>
                  <a:pt x="375551" y="1248448"/>
                </a:lnTo>
                <a:lnTo>
                  <a:pt x="376397" y="1187041"/>
                </a:lnTo>
                <a:lnTo>
                  <a:pt x="378935" y="1127955"/>
                </a:lnTo>
                <a:lnTo>
                  <a:pt x="383164" y="1071190"/>
                </a:lnTo>
                <a:lnTo>
                  <a:pt x="389085" y="1016746"/>
                </a:lnTo>
                <a:lnTo>
                  <a:pt x="396698" y="964623"/>
                </a:lnTo>
                <a:lnTo>
                  <a:pt x="406003" y="914823"/>
                </a:lnTo>
                <a:lnTo>
                  <a:pt x="416999" y="867346"/>
                </a:lnTo>
                <a:lnTo>
                  <a:pt x="429687" y="822192"/>
                </a:lnTo>
                <a:lnTo>
                  <a:pt x="444067" y="779362"/>
                </a:lnTo>
                <a:lnTo>
                  <a:pt x="460138" y="738856"/>
                </a:lnTo>
                <a:lnTo>
                  <a:pt x="477902" y="700675"/>
                </a:lnTo>
                <a:lnTo>
                  <a:pt x="497357" y="664819"/>
                </a:lnTo>
                <a:lnTo>
                  <a:pt x="519063" y="630412"/>
                </a:lnTo>
                <a:lnTo>
                  <a:pt x="543585" y="596493"/>
                </a:lnTo>
                <a:lnTo>
                  <a:pt x="570925" y="563064"/>
                </a:lnTo>
                <a:lnTo>
                  <a:pt x="601084" y="530123"/>
                </a:lnTo>
                <a:lnTo>
                  <a:pt x="634063" y="497671"/>
                </a:lnTo>
                <a:lnTo>
                  <a:pt x="669863" y="465709"/>
                </a:lnTo>
                <a:lnTo>
                  <a:pt x="708484" y="434235"/>
                </a:lnTo>
                <a:lnTo>
                  <a:pt x="749928" y="403250"/>
                </a:lnTo>
                <a:lnTo>
                  <a:pt x="794196" y="372754"/>
                </a:lnTo>
                <a:lnTo>
                  <a:pt x="841288" y="342747"/>
                </a:lnTo>
                <a:lnTo>
                  <a:pt x="891207" y="313229"/>
                </a:lnTo>
                <a:lnTo>
                  <a:pt x="943952" y="284200"/>
                </a:lnTo>
                <a:lnTo>
                  <a:pt x="771397" y="0"/>
                </a:lnTo>
                <a:close/>
              </a:path>
            </a:pathLst>
          </a:custGeom>
          <a:solidFill>
            <a:srgbClr val="F1F2F2">
              <a:alpha val="24000"/>
            </a:srgbClr>
          </a:solidFill>
        </p:spPr>
        <p:txBody>
          <a:bodyPr wrap="square" lIns="0" tIns="0" rIns="0" bIns="0" rtlCol="0"/>
          <a:lstStyle/>
          <a:p>
            <a:endParaRPr/>
          </a:p>
        </p:txBody>
      </p:sp>
      <p:sp>
        <p:nvSpPr>
          <p:cNvPr id="3" name="Footer Placeholder 2">
            <a:extLst>
              <a:ext uri="{FF2B5EF4-FFF2-40B4-BE49-F238E27FC236}">
                <a16:creationId xmlns:a16="http://schemas.microsoft.com/office/drawing/2014/main" id="{B9B034F1-F2DA-4FA0-9701-236D01BB969A}"/>
              </a:ext>
            </a:extLst>
          </p:cNvPr>
          <p:cNvSpPr>
            <a:spLocks noGrp="1"/>
          </p:cNvSpPr>
          <p:nvPr>
            <p:ph type="ftr" sz="quarter" idx="10"/>
          </p:nvPr>
        </p:nvSpPr>
        <p:spPr>
          <a:xfrm>
            <a:off x="609600" y="6356350"/>
            <a:ext cx="7543800" cy="365125"/>
          </a:xfrm>
          <a:prstGeom prst="rect">
            <a:avLst/>
          </a:prstGeom>
        </p:spPr>
        <p:txBody>
          <a:bodyPr/>
          <a:lstStyle>
            <a:lvl1pPr>
              <a:defRPr>
                <a:solidFill>
                  <a:schemeClr val="bg1"/>
                </a:solidFill>
              </a:defRPr>
            </a:lvl1pPr>
          </a:lstStyle>
          <a:p>
            <a:r>
              <a:rPr lang="en-US"/>
              <a:t>Brown and Caldwell</a:t>
            </a:r>
          </a:p>
        </p:txBody>
      </p:sp>
      <p:sp>
        <p:nvSpPr>
          <p:cNvPr id="4" name="Slide Number Placeholder 3">
            <a:extLst>
              <a:ext uri="{FF2B5EF4-FFF2-40B4-BE49-F238E27FC236}">
                <a16:creationId xmlns:a16="http://schemas.microsoft.com/office/drawing/2014/main" id="{E94556A7-63F2-414C-BEF1-D0C3FCAFF1DD}"/>
              </a:ext>
            </a:extLst>
          </p:cNvPr>
          <p:cNvSpPr>
            <a:spLocks noGrp="1"/>
          </p:cNvSpPr>
          <p:nvPr>
            <p:ph type="sldNum" sz="quarter" idx="11"/>
          </p:nvPr>
        </p:nvSpPr>
        <p:spPr>
          <a:xfrm>
            <a:off x="8610600" y="6356350"/>
            <a:ext cx="2971800" cy="365125"/>
          </a:xfrm>
          <a:prstGeom prst="rect">
            <a:avLst/>
          </a:prstGeom>
        </p:spPr>
        <p:txBody>
          <a:bodyPr/>
          <a:lstStyle>
            <a:lvl1pPr>
              <a:defRPr>
                <a:solidFill>
                  <a:schemeClr val="bg1"/>
                </a:solidFill>
              </a:defRPr>
            </a:lvl1pPr>
          </a:lstStyle>
          <a:p>
            <a:fld id="{04E9CEDC-B5D7-4E9A-BA46-5FD30BEA372C}" type="slidenum">
              <a:rPr lang="en-US" smtClean="0"/>
              <a:pPr/>
              <a:t>‹#›</a:t>
            </a:fld>
            <a:endParaRPr lang="en-US"/>
          </a:p>
        </p:txBody>
      </p:sp>
      <p:sp>
        <p:nvSpPr>
          <p:cNvPr id="6" name="Text Placeholder 5">
            <a:extLst>
              <a:ext uri="{FF2B5EF4-FFF2-40B4-BE49-F238E27FC236}">
                <a16:creationId xmlns:a16="http://schemas.microsoft.com/office/drawing/2014/main" id="{5B5CBA7D-1C23-4B98-A975-321CAB3510DA}"/>
              </a:ext>
            </a:extLst>
          </p:cNvPr>
          <p:cNvSpPr>
            <a:spLocks noGrp="1"/>
          </p:cNvSpPr>
          <p:nvPr>
            <p:ph type="body" sz="quarter" idx="12" hasCustomPrompt="1"/>
          </p:nvPr>
        </p:nvSpPr>
        <p:spPr>
          <a:xfrm>
            <a:off x="609601" y="1854958"/>
            <a:ext cx="10972800" cy="3783842"/>
          </a:xfrm>
          <a:prstGeom prst="rect">
            <a:avLst/>
          </a:prstGeom>
        </p:spPr>
        <p:txBody>
          <a:bodyPr lIns="0" tIns="0" rIns="0" bIns="0" anchor="ctr" anchorCtr="0">
            <a:normAutofit/>
          </a:bodyPr>
          <a:lstStyle>
            <a:lvl1pPr marL="0" indent="0" algn="ctr">
              <a:lnSpc>
                <a:spcPct val="110000"/>
              </a:lnSpc>
              <a:spcBef>
                <a:spcPts val="0"/>
              </a:spcBef>
              <a:buNone/>
              <a:defRPr sz="8800" i="0" spc="-200" baseline="0">
                <a:solidFill>
                  <a:schemeClr val="bg1"/>
                </a:solidFill>
              </a:defRPr>
            </a:lvl1pPr>
            <a:lvl2pPr marL="0" indent="0" algn="ctr">
              <a:lnSpc>
                <a:spcPct val="110000"/>
              </a:lnSpc>
              <a:spcBef>
                <a:spcPts val="0"/>
              </a:spcBef>
              <a:buNone/>
              <a:defRPr sz="5400" i="0" spc="-200" baseline="0">
                <a:solidFill>
                  <a:schemeClr val="bg1"/>
                </a:solidFill>
              </a:defRPr>
            </a:lvl2pPr>
            <a:lvl3pPr marL="0" indent="0" algn="ctr">
              <a:lnSpc>
                <a:spcPct val="110000"/>
              </a:lnSpc>
              <a:spcBef>
                <a:spcPts val="0"/>
              </a:spcBef>
              <a:buNone/>
              <a:defRPr sz="4800" i="0" spc="-100" baseline="0">
                <a:solidFill>
                  <a:schemeClr val="bg1"/>
                </a:solidFill>
              </a:defRPr>
            </a:lvl3pPr>
            <a:lvl4pPr marL="1371600" indent="0" algn="ctr">
              <a:lnSpc>
                <a:spcPct val="85000"/>
              </a:lnSpc>
              <a:buNone/>
              <a:defRPr sz="2800" i="1" spc="-50" baseline="0">
                <a:solidFill>
                  <a:schemeClr val="bg1"/>
                </a:solidFill>
              </a:defRPr>
            </a:lvl4pPr>
            <a:lvl5pPr marL="1828800" indent="0" algn="ctr">
              <a:lnSpc>
                <a:spcPct val="85000"/>
              </a:lnSpc>
              <a:buNone/>
              <a:defRPr sz="2800" i="1" spc="-50" baseline="0">
                <a:solidFill>
                  <a:schemeClr val="bg1"/>
                </a:solidFill>
              </a:defRPr>
            </a:lvl5pPr>
          </a:lstStyle>
          <a:p>
            <a:pPr lvl="0"/>
            <a:r>
              <a:rPr lang="en-US"/>
              <a:t>Big quote here</a:t>
            </a:r>
          </a:p>
          <a:p>
            <a:pPr lvl="1"/>
            <a:r>
              <a:rPr lang="en-US"/>
              <a:t>Second level</a:t>
            </a:r>
          </a:p>
          <a:p>
            <a:pPr lvl="2"/>
            <a:r>
              <a:rPr lang="en-US"/>
              <a:t>Third level</a:t>
            </a:r>
          </a:p>
        </p:txBody>
      </p:sp>
      <p:sp>
        <p:nvSpPr>
          <p:cNvPr id="11" name="Text Placeholder 10">
            <a:extLst>
              <a:ext uri="{FF2B5EF4-FFF2-40B4-BE49-F238E27FC236}">
                <a16:creationId xmlns:a16="http://schemas.microsoft.com/office/drawing/2014/main" id="{76541A6D-5BA2-462F-A751-E5153DDE18E5}"/>
              </a:ext>
            </a:extLst>
          </p:cNvPr>
          <p:cNvSpPr>
            <a:spLocks noGrp="1"/>
          </p:cNvSpPr>
          <p:nvPr>
            <p:ph type="body" sz="quarter" idx="13" hasCustomPrompt="1"/>
          </p:nvPr>
        </p:nvSpPr>
        <p:spPr>
          <a:xfrm>
            <a:off x="2438401" y="5791200"/>
            <a:ext cx="9144000" cy="609600"/>
          </a:xfrm>
          <a:prstGeom prst="rect">
            <a:avLst/>
          </a:prstGeom>
        </p:spPr>
        <p:txBody>
          <a:bodyPr lIns="0" tIns="0" rIns="0" bIns="0">
            <a:normAutofit/>
          </a:bodyPr>
          <a:lstStyle>
            <a:lvl1pPr algn="r">
              <a:buClr>
                <a:schemeClr val="bg1"/>
              </a:buClr>
              <a:defRPr sz="2400" i="1" cap="none" baseline="0">
                <a:solidFill>
                  <a:schemeClr val="bg1"/>
                </a:solidFill>
                <a:latin typeface="+mn-lt"/>
              </a:defRPr>
            </a:lvl1pPr>
          </a:lstStyle>
          <a:p>
            <a:pPr lvl="0"/>
            <a:r>
              <a:rPr lang="en-US"/>
              <a:t>Name reference here</a:t>
            </a:r>
          </a:p>
        </p:txBody>
      </p:sp>
    </p:spTree>
    <p:extLst>
      <p:ext uri="{BB962C8B-B14F-4D97-AF65-F5344CB8AC3E}">
        <p14:creationId xmlns:p14="http://schemas.microsoft.com/office/powerpoint/2010/main" val="848595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Column Callout (right)">
    <p:spTree>
      <p:nvGrpSpPr>
        <p:cNvPr id="1" name=""/>
        <p:cNvGrpSpPr/>
        <p:nvPr/>
      </p:nvGrpSpPr>
      <p:grpSpPr>
        <a:xfrm>
          <a:off x="0" y="0"/>
          <a:ext cx="0" cy="0"/>
          <a:chOff x="0" y="0"/>
          <a:chExt cx="0" cy="0"/>
        </a:xfrm>
      </p:grpSpPr>
      <p:sp>
        <p:nvSpPr>
          <p:cNvPr id="10" name="Gradient Background">
            <a:extLst>
              <a:ext uri="{FF2B5EF4-FFF2-40B4-BE49-F238E27FC236}">
                <a16:creationId xmlns:a16="http://schemas.microsoft.com/office/drawing/2014/main" id="{E0728B7E-F5C5-4D1D-9CEA-910DBA1D7510}"/>
              </a:ext>
            </a:extLst>
          </p:cNvPr>
          <p:cNvSpPr/>
          <p:nvPr userDrawn="1"/>
        </p:nvSpPr>
        <p:spPr>
          <a:xfrm rot="16200000" flipH="1">
            <a:off x="6659880" y="1325881"/>
            <a:ext cx="6858000" cy="4206240"/>
          </a:xfrm>
          <a:prstGeom prst="rect">
            <a:avLst/>
          </a:prstGeom>
          <a:gradFill flip="none" rotWithShape="1">
            <a:gsLst>
              <a:gs pos="55000">
                <a:srgbClr val="27BDBE"/>
              </a:gs>
              <a:gs pos="0">
                <a:srgbClr val="009ED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3" name="Content Placeholder 2">
            <a:extLst>
              <a:ext uri="{FF2B5EF4-FFF2-40B4-BE49-F238E27FC236}">
                <a16:creationId xmlns:a16="http://schemas.microsoft.com/office/drawing/2014/main" id="{6F4B5453-CB92-44F5-851E-146E8C5215D0}"/>
              </a:ext>
            </a:extLst>
          </p:cNvPr>
          <p:cNvSpPr>
            <a:spLocks noGrp="1"/>
          </p:cNvSpPr>
          <p:nvPr>
            <p:ph sz="half" idx="1"/>
          </p:nvPr>
        </p:nvSpPr>
        <p:spPr>
          <a:xfrm>
            <a:off x="609600" y="1782763"/>
            <a:ext cx="6953250" cy="439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Diagonal Lines (white)" descr="Background pattern&#10;&#10;Description automatically generated">
            <a:extLst>
              <a:ext uri="{FF2B5EF4-FFF2-40B4-BE49-F238E27FC236}">
                <a16:creationId xmlns:a16="http://schemas.microsoft.com/office/drawing/2014/main" id="{DEC2AB5E-F70D-48BD-8B0B-D7331C336CB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493" r="4191"/>
          <a:stretch/>
        </p:blipFill>
        <p:spPr>
          <a:xfrm>
            <a:off x="8135745" y="0"/>
            <a:ext cx="4056255" cy="457752"/>
          </a:xfrm>
          <a:prstGeom prst="rect">
            <a:avLst/>
          </a:prstGeom>
        </p:spPr>
      </p:pic>
      <p:sp>
        <p:nvSpPr>
          <p:cNvPr id="11" name="Text Placeholder 10">
            <a:extLst>
              <a:ext uri="{FF2B5EF4-FFF2-40B4-BE49-F238E27FC236}">
                <a16:creationId xmlns:a16="http://schemas.microsoft.com/office/drawing/2014/main" id="{D85BD365-7A8F-42F9-9551-BDEB3F201164}"/>
              </a:ext>
            </a:extLst>
          </p:cNvPr>
          <p:cNvSpPr>
            <a:spLocks noGrp="1"/>
          </p:cNvSpPr>
          <p:nvPr>
            <p:ph type="body" sz="quarter" idx="13" hasCustomPrompt="1"/>
          </p:nvPr>
        </p:nvSpPr>
        <p:spPr>
          <a:xfrm>
            <a:off x="8516392" y="1782763"/>
            <a:ext cx="3066008" cy="1597360"/>
          </a:xfrm>
        </p:spPr>
        <p:txBody>
          <a:bodyPr wrap="square">
            <a:spAutoFit/>
          </a:bodyPr>
          <a:lstStyle>
            <a:lvl1pPr marL="0" indent="0">
              <a:lnSpc>
                <a:spcPct val="90000"/>
              </a:lnSpc>
              <a:spcBef>
                <a:spcPts val="300"/>
              </a:spcBef>
              <a:buNone/>
              <a:defRPr sz="3600">
                <a:solidFill>
                  <a:schemeClr val="bg1"/>
                </a:solidFill>
                <a:latin typeface="Franklin Gothic Medium Cond" panose="020B0606030402020204" pitchFamily="34" charset="0"/>
              </a:defRPr>
            </a:lvl1pPr>
            <a:lvl2pPr marL="0" indent="0">
              <a:lnSpc>
                <a:spcPct val="100000"/>
              </a:lnSpc>
              <a:spcBef>
                <a:spcPts val="1200"/>
              </a:spcBef>
              <a:spcAft>
                <a:spcPts val="0"/>
              </a:spcAft>
              <a:buNone/>
              <a:defRPr sz="2400" spc="-30" baseline="0">
                <a:solidFill>
                  <a:schemeClr val="bg1"/>
                </a:solidFill>
                <a:latin typeface="+mn-lt"/>
              </a:defRPr>
            </a:lvl2pPr>
            <a:lvl3pPr marL="0" indent="0">
              <a:lnSpc>
                <a:spcPct val="85000"/>
              </a:lnSpc>
              <a:spcBef>
                <a:spcPts val="300"/>
              </a:spcBef>
              <a:buNone/>
              <a:defRPr sz="3600">
                <a:solidFill>
                  <a:schemeClr val="bg1"/>
                </a:solidFill>
                <a:latin typeface="+mn-lt"/>
              </a:defRPr>
            </a:lvl3pPr>
            <a:lvl4pPr marL="1028700" indent="0">
              <a:lnSpc>
                <a:spcPct val="85000"/>
              </a:lnSpc>
              <a:spcBef>
                <a:spcPts val="300"/>
              </a:spcBef>
              <a:buNone/>
              <a:defRPr sz="2400">
                <a:solidFill>
                  <a:schemeClr val="bg1"/>
                </a:solidFill>
                <a:latin typeface="Franklin Gothic Medium Cond" panose="020B0606030402020204" pitchFamily="34" charset="0"/>
              </a:defRPr>
            </a:lvl4pPr>
            <a:lvl5pPr marL="1371600" indent="0">
              <a:lnSpc>
                <a:spcPct val="85000"/>
              </a:lnSpc>
              <a:spcBef>
                <a:spcPts val="300"/>
              </a:spcBef>
              <a:buNone/>
              <a:defRPr sz="2400">
                <a:solidFill>
                  <a:schemeClr val="bg1"/>
                </a:solidFill>
                <a:latin typeface="Franklin Gothic Medium Cond" panose="020B0606030402020204" pitchFamily="34" charset="0"/>
              </a:defRPr>
            </a:lvl5pPr>
          </a:lstStyle>
          <a:p>
            <a:pPr lvl="0"/>
            <a:r>
              <a:rPr lang="en-US"/>
              <a:t>Callout Box Master text styles</a:t>
            </a:r>
          </a:p>
          <a:p>
            <a:pPr lvl="1"/>
            <a:r>
              <a:rPr lang="en-US"/>
              <a:t>Second level</a:t>
            </a:r>
          </a:p>
        </p:txBody>
      </p:sp>
      <p:sp>
        <p:nvSpPr>
          <p:cNvPr id="5" name="Footer Placeholder 4">
            <a:extLst>
              <a:ext uri="{FF2B5EF4-FFF2-40B4-BE49-F238E27FC236}">
                <a16:creationId xmlns:a16="http://schemas.microsoft.com/office/drawing/2014/main" id="{F1B05A38-E03E-4619-9749-057E6FDF8C6F}"/>
              </a:ext>
            </a:extLst>
          </p:cNvPr>
          <p:cNvSpPr>
            <a:spLocks noGrp="1"/>
          </p:cNvSpPr>
          <p:nvPr>
            <p:ph type="ftr" sz="quarter" idx="14"/>
          </p:nvPr>
        </p:nvSpPr>
        <p:spPr/>
        <p:txBody>
          <a:bodyPr/>
          <a:lstStyle/>
          <a:p>
            <a:r>
              <a:rPr lang="en-US"/>
              <a:t>Brown and Caldwell</a:t>
            </a:r>
          </a:p>
        </p:txBody>
      </p:sp>
      <p:sp>
        <p:nvSpPr>
          <p:cNvPr id="6" name="Slide Number Placeholder 5">
            <a:extLst>
              <a:ext uri="{FF2B5EF4-FFF2-40B4-BE49-F238E27FC236}">
                <a16:creationId xmlns:a16="http://schemas.microsoft.com/office/drawing/2014/main" id="{B9D9AAE2-4265-4C81-BED5-48C94F4A53A3}"/>
              </a:ext>
            </a:extLst>
          </p:cNvPr>
          <p:cNvSpPr>
            <a:spLocks noGrp="1"/>
          </p:cNvSpPr>
          <p:nvPr>
            <p:ph type="sldNum" sz="quarter" idx="15"/>
          </p:nvPr>
        </p:nvSpPr>
        <p:spPr/>
        <p:txBody>
          <a:bodyPr/>
          <a:lstStyle>
            <a:lvl1pPr>
              <a:defRPr>
                <a:solidFill>
                  <a:schemeClr val="bg1">
                    <a:lumMod val="95000"/>
                  </a:schemeClr>
                </a:solidFill>
              </a:defRPr>
            </a:lvl1pPr>
          </a:lstStyle>
          <a:p>
            <a:fld id="{04E9CEDC-B5D7-4E9A-BA46-5FD30BEA372C}" type="slidenum">
              <a:rPr lang="en-US" smtClean="0"/>
              <a:pPr/>
              <a:t>‹#›</a:t>
            </a:fld>
            <a:endParaRPr lang="en-US"/>
          </a:p>
        </p:txBody>
      </p:sp>
      <p:sp>
        <p:nvSpPr>
          <p:cNvPr id="4" name="Title 3">
            <a:extLst>
              <a:ext uri="{FF2B5EF4-FFF2-40B4-BE49-F238E27FC236}">
                <a16:creationId xmlns:a16="http://schemas.microsoft.com/office/drawing/2014/main" id="{C3C9F721-38D8-499E-BEFC-57D3680FF5C9}"/>
              </a:ext>
            </a:extLst>
          </p:cNvPr>
          <p:cNvSpPr>
            <a:spLocks noGrp="1"/>
          </p:cNvSpPr>
          <p:nvPr>
            <p:ph type="title"/>
          </p:nvPr>
        </p:nvSpPr>
        <p:spPr>
          <a:xfrm>
            <a:off x="609600" y="630777"/>
            <a:ext cx="6953250" cy="523220"/>
          </a:xfrm>
        </p:spPr>
        <p:txBody>
          <a:bodyPr wrap="square">
            <a:spAutoFit/>
          </a:bodyPr>
          <a:lstStyle/>
          <a:p>
            <a:r>
              <a:rPr lang="en-US"/>
              <a:t>Click to edit Master title style</a:t>
            </a:r>
          </a:p>
        </p:txBody>
      </p:sp>
    </p:spTree>
    <p:extLst>
      <p:ext uri="{BB962C8B-B14F-4D97-AF65-F5344CB8AC3E}">
        <p14:creationId xmlns:p14="http://schemas.microsoft.com/office/powerpoint/2010/main" val="3231152991"/>
      </p:ext>
    </p:extLst>
  </p:cSld>
  <p:clrMapOvr>
    <a:masterClrMapping/>
  </p:clrMapOvr>
  <p:extLst>
    <p:ext uri="{DCECCB84-F9BA-43D5-87BE-67443E8EF086}">
      <p15:sldGuideLst xmlns:p15="http://schemas.microsoft.com/office/powerpoint/2012/main">
        <p15:guide id="1" pos="536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4B5453-CB92-44F5-851E-146E8C5215D0}"/>
              </a:ext>
            </a:extLst>
          </p:cNvPr>
          <p:cNvSpPr>
            <a:spLocks noGrp="1"/>
          </p:cNvSpPr>
          <p:nvPr>
            <p:ph sz="half" idx="1"/>
          </p:nvPr>
        </p:nvSpPr>
        <p:spPr>
          <a:xfrm>
            <a:off x="609599" y="1782763"/>
            <a:ext cx="5305425" cy="439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440531-F86A-456C-BC92-520C6D3904DF}"/>
              </a:ext>
            </a:extLst>
          </p:cNvPr>
          <p:cNvSpPr>
            <a:spLocks noGrp="1"/>
          </p:cNvSpPr>
          <p:nvPr>
            <p:ph sz="half" idx="2"/>
          </p:nvPr>
        </p:nvSpPr>
        <p:spPr>
          <a:xfrm>
            <a:off x="6276915" y="1782763"/>
            <a:ext cx="5305425" cy="439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70C1EBFC-9554-4E50-9F49-5EF430AA9088}"/>
              </a:ext>
            </a:extLst>
          </p:cNvPr>
          <p:cNvSpPr>
            <a:spLocks noGrp="1"/>
          </p:cNvSpPr>
          <p:nvPr>
            <p:ph type="ftr" sz="quarter" idx="10"/>
          </p:nvPr>
        </p:nvSpPr>
        <p:spPr/>
        <p:txBody>
          <a:bodyPr/>
          <a:lstStyle/>
          <a:p>
            <a:r>
              <a:rPr lang="en-US"/>
              <a:t>Brown and Caldwell</a:t>
            </a:r>
          </a:p>
        </p:txBody>
      </p:sp>
      <p:sp>
        <p:nvSpPr>
          <p:cNvPr id="6" name="Slide Number Placeholder 5">
            <a:extLst>
              <a:ext uri="{FF2B5EF4-FFF2-40B4-BE49-F238E27FC236}">
                <a16:creationId xmlns:a16="http://schemas.microsoft.com/office/drawing/2014/main" id="{24381D0B-D0DD-45BA-B20F-1683ECC6AFCF}"/>
              </a:ext>
            </a:extLst>
          </p:cNvPr>
          <p:cNvSpPr>
            <a:spLocks noGrp="1"/>
          </p:cNvSpPr>
          <p:nvPr>
            <p:ph type="sldNum" sz="quarter" idx="11"/>
          </p:nvPr>
        </p:nvSpPr>
        <p:spPr/>
        <p:txBody>
          <a:bodyPr/>
          <a:lstStyle/>
          <a:p>
            <a:fld id="{04E9CEDC-B5D7-4E9A-BA46-5FD30BEA372C}" type="slidenum">
              <a:rPr lang="en-US" smtClean="0"/>
              <a:pPr/>
              <a:t>‹#›</a:t>
            </a:fld>
            <a:endParaRPr lang="en-US"/>
          </a:p>
        </p:txBody>
      </p:sp>
      <p:sp>
        <p:nvSpPr>
          <p:cNvPr id="7" name="Title 6">
            <a:extLst>
              <a:ext uri="{FF2B5EF4-FFF2-40B4-BE49-F238E27FC236}">
                <a16:creationId xmlns:a16="http://schemas.microsoft.com/office/drawing/2014/main" id="{BA0C9CEB-87B3-4853-9D34-B4847B0A88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90616444"/>
      </p:ext>
    </p:extLst>
  </p:cSld>
  <p:clrMapOvr>
    <a:masterClrMapping/>
  </p:clrMapOvr>
  <p:extLst>
    <p:ext uri="{DCECCB84-F9BA-43D5-87BE-67443E8EF086}">
      <p15:sldGuideLst xmlns:p15="http://schemas.microsoft.com/office/powerpoint/2012/main">
        <p15:guide id="1" pos="3953" userDrawn="1">
          <p15:clr>
            <a:srgbClr val="FBAE40"/>
          </p15:clr>
        </p15:guide>
        <p15:guide id="2" pos="3725"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Purple">
    <p:spTree>
      <p:nvGrpSpPr>
        <p:cNvPr id="1" name=""/>
        <p:cNvGrpSpPr/>
        <p:nvPr/>
      </p:nvGrpSpPr>
      <p:grpSpPr>
        <a:xfrm>
          <a:off x="0" y="0"/>
          <a:ext cx="0" cy="0"/>
          <a:chOff x="0" y="0"/>
          <a:chExt cx="0" cy="0"/>
        </a:xfrm>
      </p:grpSpPr>
      <p:sp>
        <p:nvSpPr>
          <p:cNvPr id="13" name="Gradient Background">
            <a:extLst>
              <a:ext uri="{FF2B5EF4-FFF2-40B4-BE49-F238E27FC236}">
                <a16:creationId xmlns:a16="http://schemas.microsoft.com/office/drawing/2014/main" id="{AF077148-9C18-47FF-BAB6-4ACE29EF0279}"/>
              </a:ext>
            </a:extLst>
          </p:cNvPr>
          <p:cNvSpPr/>
          <p:nvPr userDrawn="1"/>
        </p:nvSpPr>
        <p:spPr>
          <a:xfrm rot="16200000" flipH="1">
            <a:off x="2666999" y="-2666998"/>
            <a:ext cx="6858001" cy="12192000"/>
          </a:xfrm>
          <a:prstGeom prst="rect">
            <a:avLst/>
          </a:prstGeom>
          <a:gradFill flip="none" rotWithShape="1">
            <a:gsLst>
              <a:gs pos="9000">
                <a:srgbClr val="171021"/>
              </a:gs>
              <a:gs pos="78000">
                <a:srgbClr val="332A8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cxnSp>
        <p:nvCxnSpPr>
          <p:cNvPr id="25" name="Anchor Line (Teal)">
            <a:extLst>
              <a:ext uri="{FF2B5EF4-FFF2-40B4-BE49-F238E27FC236}">
                <a16:creationId xmlns:a16="http://schemas.microsoft.com/office/drawing/2014/main" id="{1DA73BAE-FD0A-4A2C-8A01-FA8569121DFD}"/>
              </a:ext>
            </a:extLst>
          </p:cNvPr>
          <p:cNvCxnSpPr>
            <a:cxnSpLocks/>
          </p:cNvCxnSpPr>
          <p:nvPr userDrawn="1"/>
        </p:nvCxnSpPr>
        <p:spPr bwMode="auto">
          <a:xfrm>
            <a:off x="609600" y="1212986"/>
            <a:ext cx="685800" cy="0"/>
          </a:xfrm>
          <a:prstGeom prst="line">
            <a:avLst/>
          </a:prstGeom>
          <a:noFill/>
          <a:ln w="38100" cap="flat" cmpd="sng" algn="ctr">
            <a:solidFill>
              <a:srgbClr val="C0CAC7"/>
            </a:solidFill>
            <a:prstDash val="solid"/>
            <a:round/>
            <a:headEnd type="none" w="med" len="med"/>
            <a:tailEnd type="none" w="med" len="med"/>
          </a:ln>
          <a:effectLst/>
        </p:spPr>
      </p:cxnSp>
      <p:sp>
        <p:nvSpPr>
          <p:cNvPr id="7" name="Subtitle Text">
            <a:extLst>
              <a:ext uri="{FF2B5EF4-FFF2-40B4-BE49-F238E27FC236}">
                <a16:creationId xmlns:a16="http://schemas.microsoft.com/office/drawing/2014/main" id="{B8C40917-854F-41C3-92FA-0FFC4202B762}"/>
              </a:ext>
            </a:extLst>
          </p:cNvPr>
          <p:cNvSpPr>
            <a:spLocks noGrp="1"/>
          </p:cNvSpPr>
          <p:nvPr userDrawn="1">
            <p:ph type="body" sz="quarter" idx="12"/>
          </p:nvPr>
        </p:nvSpPr>
        <p:spPr>
          <a:xfrm>
            <a:off x="609600" y="3428999"/>
            <a:ext cx="10972800" cy="1982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Background pattern&#10;&#10;Description automatically generated">
            <a:extLst>
              <a:ext uri="{FF2B5EF4-FFF2-40B4-BE49-F238E27FC236}">
                <a16:creationId xmlns:a16="http://schemas.microsoft.com/office/drawing/2014/main" id="{5C049E40-EF68-4B1B-BCD7-6D2A24D8DF0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493" r="10578"/>
          <a:stretch/>
        </p:blipFill>
        <p:spPr>
          <a:xfrm>
            <a:off x="7848600" y="6400248"/>
            <a:ext cx="3785857" cy="457752"/>
          </a:xfrm>
          <a:custGeom>
            <a:avLst/>
            <a:gdLst>
              <a:gd name="connsiteX0" fmla="*/ 0 w 3785857"/>
              <a:gd name="connsiteY0" fmla="*/ 0 h 457752"/>
              <a:gd name="connsiteX1" fmla="*/ 3785857 w 3785857"/>
              <a:gd name="connsiteY1" fmla="*/ 0 h 457752"/>
              <a:gd name="connsiteX2" fmla="*/ 3520438 w 3785857"/>
              <a:gd name="connsiteY2" fmla="*/ 457752 h 457752"/>
              <a:gd name="connsiteX3" fmla="*/ 0 w 3785857"/>
              <a:gd name="connsiteY3" fmla="*/ 457752 h 457752"/>
            </a:gdLst>
            <a:ahLst/>
            <a:cxnLst>
              <a:cxn ang="0">
                <a:pos x="connsiteX0" y="connsiteY0"/>
              </a:cxn>
              <a:cxn ang="0">
                <a:pos x="connsiteX1" y="connsiteY1"/>
              </a:cxn>
              <a:cxn ang="0">
                <a:pos x="connsiteX2" y="connsiteY2"/>
              </a:cxn>
              <a:cxn ang="0">
                <a:pos x="connsiteX3" y="connsiteY3"/>
              </a:cxn>
            </a:cxnLst>
            <a:rect l="l" t="t" r="r" b="b"/>
            <a:pathLst>
              <a:path w="3785857" h="457752">
                <a:moveTo>
                  <a:pt x="0" y="0"/>
                </a:moveTo>
                <a:lnTo>
                  <a:pt x="3785857" y="0"/>
                </a:lnTo>
                <a:lnTo>
                  <a:pt x="3520438" y="457752"/>
                </a:lnTo>
                <a:lnTo>
                  <a:pt x="0" y="457752"/>
                </a:lnTo>
                <a:close/>
              </a:path>
            </a:pathLst>
          </a:custGeom>
        </p:spPr>
      </p:pic>
      <p:pic>
        <p:nvPicPr>
          <p:cNvPr id="11" name="Graphic 10">
            <a:extLst>
              <a:ext uri="{FF2B5EF4-FFF2-40B4-BE49-F238E27FC236}">
                <a16:creationId xmlns:a16="http://schemas.microsoft.com/office/drawing/2014/main" id="{A415B23C-5D82-4DE4-94C7-F7A0367F0A0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9955" y="5943048"/>
            <a:ext cx="2194560" cy="457200"/>
          </a:xfrm>
          <a:prstGeom prst="rect">
            <a:avLst/>
          </a:prstGeom>
        </p:spPr>
      </p:pic>
      <p:sp>
        <p:nvSpPr>
          <p:cNvPr id="3" name="Title 2">
            <a:extLst>
              <a:ext uri="{FF2B5EF4-FFF2-40B4-BE49-F238E27FC236}">
                <a16:creationId xmlns:a16="http://schemas.microsoft.com/office/drawing/2014/main" id="{CA4CB275-ABCF-466B-BDDA-5C2D261BF6C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609535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62B5BF-A1CE-4281-B132-2D0EFF04AD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6C9C8B2-A844-4336-BB69-E4FC5C0CDA8C}"/>
              </a:ext>
            </a:extLst>
          </p:cNvPr>
          <p:cNvSpPr>
            <a:spLocks noGrp="1"/>
          </p:cNvSpPr>
          <p:nvPr>
            <p:ph type="title"/>
          </p:nvPr>
        </p:nvSpPr>
        <p:spPr/>
        <p:txBody>
          <a:bodyPr/>
          <a:lstStyle/>
          <a:p>
            <a:r>
              <a:rPr lang="en-US"/>
              <a:t>Click to edit Master title style</a:t>
            </a:r>
          </a:p>
        </p:txBody>
      </p:sp>
      <p:sp>
        <p:nvSpPr>
          <p:cNvPr id="9" name="Footer Placeholder 8">
            <a:extLst>
              <a:ext uri="{FF2B5EF4-FFF2-40B4-BE49-F238E27FC236}">
                <a16:creationId xmlns:a16="http://schemas.microsoft.com/office/drawing/2014/main" id="{56AAF97E-E486-4FCC-A6C9-9E270D984E83}"/>
              </a:ext>
            </a:extLst>
          </p:cNvPr>
          <p:cNvSpPr>
            <a:spLocks noGrp="1"/>
          </p:cNvSpPr>
          <p:nvPr>
            <p:ph type="ftr" sz="quarter" idx="10"/>
          </p:nvPr>
        </p:nvSpPr>
        <p:spPr/>
        <p:txBody>
          <a:bodyPr/>
          <a:lstStyle/>
          <a:p>
            <a:r>
              <a:rPr lang="en-US"/>
              <a:t>Brown and Caldwell</a:t>
            </a:r>
          </a:p>
        </p:txBody>
      </p:sp>
      <p:sp>
        <p:nvSpPr>
          <p:cNvPr id="10" name="Slide Number Placeholder 9">
            <a:extLst>
              <a:ext uri="{FF2B5EF4-FFF2-40B4-BE49-F238E27FC236}">
                <a16:creationId xmlns:a16="http://schemas.microsoft.com/office/drawing/2014/main" id="{943AA6E3-9EF1-4B78-92E4-A100012844C1}"/>
              </a:ext>
            </a:extLst>
          </p:cNvPr>
          <p:cNvSpPr>
            <a:spLocks noGrp="1"/>
          </p:cNvSpPr>
          <p:nvPr>
            <p:ph type="sldNum" sz="quarter" idx="11"/>
          </p:nvPr>
        </p:nvSpPr>
        <p:spPr/>
        <p:txBody>
          <a:bodyPr/>
          <a:lstStyle/>
          <a:p>
            <a:fld id="{04E9CEDC-B5D7-4E9A-BA46-5FD30BEA372C}" type="slidenum">
              <a:rPr lang="en-US" smtClean="0"/>
              <a:pPr/>
              <a:t>‹#›</a:t>
            </a:fld>
            <a:endParaRPr lang="en-US"/>
          </a:p>
        </p:txBody>
      </p:sp>
    </p:spTree>
    <p:extLst>
      <p:ext uri="{BB962C8B-B14F-4D97-AF65-F5344CB8AC3E}">
        <p14:creationId xmlns:p14="http://schemas.microsoft.com/office/powerpoint/2010/main" val="3081120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C0FCC-C8A7-42A6-A89E-1AEBFAEF172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4458"/>
          <a:stretch/>
        </p:blipFill>
        <p:spPr>
          <a:xfrm>
            <a:off x="8135104" y="0"/>
            <a:ext cx="4056896" cy="457200"/>
          </a:xfrm>
          <a:prstGeom prst="rect">
            <a:avLst/>
          </a:prstGeom>
        </p:spPr>
      </p:pic>
      <p:sp>
        <p:nvSpPr>
          <p:cNvPr id="10" name="Picture Placeholder 9">
            <a:extLst>
              <a:ext uri="{FF2B5EF4-FFF2-40B4-BE49-F238E27FC236}">
                <a16:creationId xmlns:a16="http://schemas.microsoft.com/office/drawing/2014/main" id="{F7C120C8-39A8-477D-B58D-F23BF975C785}"/>
              </a:ext>
            </a:extLst>
          </p:cNvPr>
          <p:cNvSpPr>
            <a:spLocks noGrp="1"/>
          </p:cNvSpPr>
          <p:nvPr>
            <p:ph type="pic" sz="quarter" idx="11" hasCustomPrompt="1"/>
          </p:nvPr>
        </p:nvSpPr>
        <p:spPr>
          <a:xfrm>
            <a:off x="9753600" y="1325563"/>
            <a:ext cx="1828800" cy="1828800"/>
          </a:xfrm>
          <a:prstGeom prst="rect">
            <a:avLst/>
          </a:prstGeom>
          <a:ln>
            <a:noFill/>
            <a:prstDash val="dash"/>
          </a:ln>
        </p:spPr>
        <p:txBody>
          <a:bodyPr lIns="0" tIns="0" rIns="0" bIns="0" anchor="ctr" anchorCtr="0"/>
          <a:lstStyle>
            <a:lvl1pPr marL="0" indent="0" algn="ctr">
              <a:buNone/>
              <a:defRPr sz="1400">
                <a:solidFill>
                  <a:schemeClr val="bg2"/>
                </a:solidFill>
              </a:defRPr>
            </a:lvl1pPr>
          </a:lstStyle>
          <a:p>
            <a:r>
              <a:rPr lang="en-US"/>
              <a:t>CLIENT LOGO</a:t>
            </a:r>
          </a:p>
        </p:txBody>
      </p:sp>
      <p:sp>
        <p:nvSpPr>
          <p:cNvPr id="12" name="Picture Placeholder 11">
            <a:extLst>
              <a:ext uri="{FF2B5EF4-FFF2-40B4-BE49-F238E27FC236}">
                <a16:creationId xmlns:a16="http://schemas.microsoft.com/office/drawing/2014/main" id="{982DFA41-C32D-4FE4-9DB2-44BB1568E40C}"/>
              </a:ext>
            </a:extLst>
          </p:cNvPr>
          <p:cNvSpPr>
            <a:spLocks noGrp="1"/>
          </p:cNvSpPr>
          <p:nvPr>
            <p:ph type="pic" sz="quarter" idx="12"/>
          </p:nvPr>
        </p:nvSpPr>
        <p:spPr>
          <a:xfrm>
            <a:off x="0" y="3429000"/>
            <a:ext cx="12192000" cy="3429000"/>
          </a:xfrm>
          <a:prstGeom prst="rect">
            <a:avLst/>
          </a:prstGeom>
        </p:spPr>
        <p:txBody>
          <a:bodyPr lIns="0" tIns="0" rIns="0" bIns="0" anchor="ctr" anchorCtr="0"/>
          <a:lstStyle>
            <a:lvl1pPr marL="0" indent="0" algn="ctr">
              <a:buNone/>
              <a:defRPr sz="2000" cap="all" baseline="0">
                <a:solidFill>
                  <a:schemeClr val="bg2"/>
                </a:solidFill>
              </a:defRPr>
            </a:lvl1pPr>
          </a:lstStyle>
          <a:p>
            <a:r>
              <a:rPr lang="en-US"/>
              <a:t>Click icon to add picture</a:t>
            </a:r>
          </a:p>
        </p:txBody>
      </p:sp>
      <p:sp>
        <p:nvSpPr>
          <p:cNvPr id="17" name="Text Placeholder 16">
            <a:extLst>
              <a:ext uri="{FF2B5EF4-FFF2-40B4-BE49-F238E27FC236}">
                <a16:creationId xmlns:a16="http://schemas.microsoft.com/office/drawing/2014/main" id="{69497C9E-A69F-4C11-AF67-901284EF2B98}"/>
              </a:ext>
            </a:extLst>
          </p:cNvPr>
          <p:cNvSpPr>
            <a:spLocks noGrp="1"/>
          </p:cNvSpPr>
          <p:nvPr>
            <p:ph type="body" sz="quarter" idx="15" hasCustomPrompt="1"/>
          </p:nvPr>
        </p:nvSpPr>
        <p:spPr>
          <a:xfrm>
            <a:off x="609600" y="3082401"/>
            <a:ext cx="8869680" cy="184666"/>
          </a:xfrm>
          <a:prstGeom prst="rect">
            <a:avLst/>
          </a:prstGeom>
        </p:spPr>
        <p:txBody>
          <a:bodyPr wrap="square" lIns="0" tIns="0" rIns="0" bIns="0">
            <a:normAutofit/>
          </a:bodyPr>
          <a:lstStyle>
            <a:lvl1pPr marL="0" indent="0">
              <a:lnSpc>
                <a:spcPct val="100000"/>
              </a:lnSpc>
              <a:spcBef>
                <a:spcPts val="0"/>
              </a:spcBef>
              <a:buNone/>
              <a:defRPr sz="1200" spc="-30" baseline="0">
                <a:solidFill>
                  <a:srgbClr val="909D9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Date 00, Year (Click to edit)</a:t>
            </a:r>
          </a:p>
        </p:txBody>
      </p:sp>
      <p:cxnSp>
        <p:nvCxnSpPr>
          <p:cNvPr id="18" name="Straight Connector 17">
            <a:extLst>
              <a:ext uri="{FF2B5EF4-FFF2-40B4-BE49-F238E27FC236}">
                <a16:creationId xmlns:a16="http://schemas.microsoft.com/office/drawing/2014/main" id="{05BB3611-856D-447E-B8F1-E4BD1F02F9C2}"/>
              </a:ext>
            </a:extLst>
          </p:cNvPr>
          <p:cNvCxnSpPr>
            <a:cxnSpLocks/>
          </p:cNvCxnSpPr>
          <p:nvPr userDrawn="1"/>
        </p:nvCxnSpPr>
        <p:spPr bwMode="auto">
          <a:xfrm>
            <a:off x="609600" y="2971805"/>
            <a:ext cx="685800" cy="0"/>
          </a:xfrm>
          <a:prstGeom prst="line">
            <a:avLst/>
          </a:prstGeom>
          <a:noFill/>
          <a:ln w="38100" cap="flat" cmpd="sng" algn="ctr">
            <a:solidFill>
              <a:srgbClr val="C0CAC7"/>
            </a:solidFill>
            <a:prstDash val="solid"/>
            <a:round/>
            <a:headEnd type="none" w="med" len="med"/>
            <a:tailEnd type="none" w="med" len="med"/>
          </a:ln>
          <a:effectLst/>
        </p:spPr>
      </p:cxnSp>
      <p:pic>
        <p:nvPicPr>
          <p:cNvPr id="3" name="Graphic 2">
            <a:extLst>
              <a:ext uri="{FF2B5EF4-FFF2-40B4-BE49-F238E27FC236}">
                <a16:creationId xmlns:a16="http://schemas.microsoft.com/office/drawing/2014/main" id="{276F2A2C-0BC0-405F-A230-6A70DFB7AA4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9600" y="462053"/>
            <a:ext cx="1371600" cy="757238"/>
          </a:xfrm>
          <a:prstGeom prst="rect">
            <a:avLst/>
          </a:prstGeom>
        </p:spPr>
      </p:pic>
      <p:sp>
        <p:nvSpPr>
          <p:cNvPr id="5" name="Title 4">
            <a:extLst>
              <a:ext uri="{FF2B5EF4-FFF2-40B4-BE49-F238E27FC236}">
                <a16:creationId xmlns:a16="http://schemas.microsoft.com/office/drawing/2014/main" id="{DBDAAC73-5A85-4DBA-9A0E-4466BAF44D89}"/>
              </a:ext>
            </a:extLst>
          </p:cNvPr>
          <p:cNvSpPr>
            <a:spLocks noGrp="1"/>
          </p:cNvSpPr>
          <p:nvPr>
            <p:ph type="title"/>
          </p:nvPr>
        </p:nvSpPr>
        <p:spPr>
          <a:xfrm>
            <a:off x="609600" y="1529394"/>
            <a:ext cx="8869680" cy="1472885"/>
          </a:xfrm>
        </p:spPr>
        <p:txBody>
          <a:bodyPr/>
          <a:lstStyle/>
          <a:p>
            <a:r>
              <a:rPr lang="en-US"/>
              <a:t>Click to edit Master title style</a:t>
            </a:r>
          </a:p>
        </p:txBody>
      </p:sp>
    </p:spTree>
    <p:extLst>
      <p:ext uri="{BB962C8B-B14F-4D97-AF65-F5344CB8AC3E}">
        <p14:creationId xmlns:p14="http://schemas.microsoft.com/office/powerpoint/2010/main" val="376314013"/>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lo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2640A7-3374-4B52-8B22-48386BD54EF6}"/>
              </a:ext>
            </a:extLst>
          </p:cNvPr>
          <p:cNvSpPr/>
          <p:nvPr userDrawn="1"/>
        </p:nvSpPr>
        <p:spPr>
          <a:xfrm>
            <a:off x="0" y="0"/>
            <a:ext cx="12192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F7C120C8-39A8-477D-B58D-F23BF975C785}"/>
              </a:ext>
            </a:extLst>
          </p:cNvPr>
          <p:cNvSpPr>
            <a:spLocks noGrp="1"/>
          </p:cNvSpPr>
          <p:nvPr>
            <p:ph type="pic" sz="quarter" idx="11" hasCustomPrompt="1"/>
          </p:nvPr>
        </p:nvSpPr>
        <p:spPr>
          <a:xfrm>
            <a:off x="9753600" y="1325563"/>
            <a:ext cx="1828800" cy="1828800"/>
          </a:xfrm>
          <a:prstGeom prst="rect">
            <a:avLst/>
          </a:prstGeom>
          <a:ln>
            <a:noFill/>
            <a:prstDash val="dash"/>
          </a:ln>
        </p:spPr>
        <p:txBody>
          <a:bodyPr lIns="0" tIns="0" rIns="0" bIns="0" anchor="ctr" anchorCtr="0"/>
          <a:lstStyle>
            <a:lvl1pPr marL="0" indent="0" algn="ctr">
              <a:buNone/>
              <a:defRPr sz="1400">
                <a:solidFill>
                  <a:schemeClr val="bg1"/>
                </a:solidFill>
              </a:defRPr>
            </a:lvl1pPr>
          </a:lstStyle>
          <a:p>
            <a:r>
              <a:rPr lang="en-US"/>
              <a:t>CLIENT LOGO</a:t>
            </a:r>
          </a:p>
        </p:txBody>
      </p:sp>
      <p:sp>
        <p:nvSpPr>
          <p:cNvPr id="12" name="Picture Placeholder 11">
            <a:extLst>
              <a:ext uri="{FF2B5EF4-FFF2-40B4-BE49-F238E27FC236}">
                <a16:creationId xmlns:a16="http://schemas.microsoft.com/office/drawing/2014/main" id="{982DFA41-C32D-4FE4-9DB2-44BB1568E40C}"/>
              </a:ext>
            </a:extLst>
          </p:cNvPr>
          <p:cNvSpPr>
            <a:spLocks noGrp="1"/>
          </p:cNvSpPr>
          <p:nvPr>
            <p:ph type="pic" sz="quarter" idx="12"/>
          </p:nvPr>
        </p:nvSpPr>
        <p:spPr>
          <a:xfrm>
            <a:off x="0" y="3429000"/>
            <a:ext cx="12192000" cy="3429000"/>
          </a:xfrm>
          <a:prstGeom prst="rect">
            <a:avLst/>
          </a:prstGeom>
          <a:ln>
            <a:noFill/>
          </a:ln>
        </p:spPr>
        <p:txBody>
          <a:bodyPr lIns="0" tIns="0" rIns="0" bIns="0" anchor="ctr" anchorCtr="0"/>
          <a:lstStyle>
            <a:lvl1pPr marL="0" indent="0" algn="ctr">
              <a:buNone/>
              <a:defRPr sz="2000" cap="all" baseline="0">
                <a:solidFill>
                  <a:schemeClr val="bg2"/>
                </a:solidFill>
              </a:defRPr>
            </a:lvl1pPr>
          </a:lstStyle>
          <a:p>
            <a:r>
              <a:rPr lang="en-US"/>
              <a:t>Click icon to add picture</a:t>
            </a:r>
          </a:p>
        </p:txBody>
      </p:sp>
      <p:sp>
        <p:nvSpPr>
          <p:cNvPr id="17" name="Text Placeholder 16">
            <a:extLst>
              <a:ext uri="{FF2B5EF4-FFF2-40B4-BE49-F238E27FC236}">
                <a16:creationId xmlns:a16="http://schemas.microsoft.com/office/drawing/2014/main" id="{69497C9E-A69F-4C11-AF67-901284EF2B98}"/>
              </a:ext>
            </a:extLst>
          </p:cNvPr>
          <p:cNvSpPr>
            <a:spLocks noGrp="1"/>
          </p:cNvSpPr>
          <p:nvPr>
            <p:ph type="body" sz="quarter" idx="15" hasCustomPrompt="1"/>
          </p:nvPr>
        </p:nvSpPr>
        <p:spPr>
          <a:xfrm>
            <a:off x="609600" y="3082401"/>
            <a:ext cx="8869680" cy="184666"/>
          </a:xfrm>
          <a:prstGeom prst="rect">
            <a:avLst/>
          </a:prstGeom>
        </p:spPr>
        <p:txBody>
          <a:bodyPr wrap="square" lIns="0" tIns="0" rIns="0" bIns="0">
            <a:normAutofit/>
          </a:bodyPr>
          <a:lstStyle>
            <a:lvl1pPr marL="0" indent="0">
              <a:lnSpc>
                <a:spcPct val="100000"/>
              </a:lnSpc>
              <a:spcBef>
                <a:spcPts val="0"/>
              </a:spcBef>
              <a:buNone/>
              <a:defRPr sz="1200" spc="-3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Date 00, Year (Click to edit)</a:t>
            </a:r>
          </a:p>
        </p:txBody>
      </p:sp>
      <p:cxnSp>
        <p:nvCxnSpPr>
          <p:cNvPr id="18" name="Straight Connector 17">
            <a:extLst>
              <a:ext uri="{FF2B5EF4-FFF2-40B4-BE49-F238E27FC236}">
                <a16:creationId xmlns:a16="http://schemas.microsoft.com/office/drawing/2014/main" id="{05BB3611-856D-447E-B8F1-E4BD1F02F9C2}"/>
              </a:ext>
            </a:extLst>
          </p:cNvPr>
          <p:cNvCxnSpPr>
            <a:cxnSpLocks/>
          </p:cNvCxnSpPr>
          <p:nvPr userDrawn="1"/>
        </p:nvCxnSpPr>
        <p:spPr bwMode="auto">
          <a:xfrm>
            <a:off x="609600" y="2971805"/>
            <a:ext cx="685800" cy="0"/>
          </a:xfrm>
          <a:prstGeom prst="line">
            <a:avLst/>
          </a:prstGeom>
          <a:noFill/>
          <a:ln w="38100" cap="flat" cmpd="sng" algn="ctr">
            <a:solidFill>
              <a:schemeClr val="bg1"/>
            </a:solidFill>
            <a:prstDash val="solid"/>
            <a:round/>
            <a:headEnd type="none" w="med" len="med"/>
            <a:tailEnd type="none" w="med" len="med"/>
          </a:ln>
          <a:effectLst/>
        </p:spPr>
      </p:cxnSp>
      <p:pic>
        <p:nvPicPr>
          <p:cNvPr id="13" name="Picture 12" descr="Background pattern&#10;&#10;Description automatically generated">
            <a:extLst>
              <a:ext uri="{FF2B5EF4-FFF2-40B4-BE49-F238E27FC236}">
                <a16:creationId xmlns:a16="http://schemas.microsoft.com/office/drawing/2014/main" id="{F9911F24-8262-4467-A6FE-FD8F23F6150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493" r="4191"/>
          <a:stretch/>
        </p:blipFill>
        <p:spPr>
          <a:xfrm>
            <a:off x="8135745" y="0"/>
            <a:ext cx="4056255" cy="457752"/>
          </a:xfrm>
          <a:prstGeom prst="rect">
            <a:avLst/>
          </a:prstGeom>
        </p:spPr>
      </p:pic>
      <p:pic>
        <p:nvPicPr>
          <p:cNvPr id="19" name="Graphic 18">
            <a:extLst>
              <a:ext uri="{FF2B5EF4-FFF2-40B4-BE49-F238E27FC236}">
                <a16:creationId xmlns:a16="http://schemas.microsoft.com/office/drawing/2014/main" id="{031016BF-B334-4510-96DE-52AE45C1C7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9600" y="462053"/>
            <a:ext cx="1371600" cy="757238"/>
          </a:xfrm>
          <a:prstGeom prst="rect">
            <a:avLst/>
          </a:prstGeom>
        </p:spPr>
      </p:pic>
      <p:sp>
        <p:nvSpPr>
          <p:cNvPr id="3" name="Title 2">
            <a:extLst>
              <a:ext uri="{FF2B5EF4-FFF2-40B4-BE49-F238E27FC236}">
                <a16:creationId xmlns:a16="http://schemas.microsoft.com/office/drawing/2014/main" id="{468FBBC8-1BF9-49AE-A383-EDE1460450AC}"/>
              </a:ext>
            </a:extLst>
          </p:cNvPr>
          <p:cNvSpPr>
            <a:spLocks noGrp="1"/>
          </p:cNvSpPr>
          <p:nvPr>
            <p:ph type="title"/>
          </p:nvPr>
        </p:nvSpPr>
        <p:spPr>
          <a:xfrm>
            <a:off x="609600" y="1529394"/>
            <a:ext cx="8869680" cy="1472885"/>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8479510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ference Title Blo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6F1452-F202-4BF1-838E-9B6A0C113817}"/>
              </a:ext>
            </a:extLst>
          </p:cNvPr>
          <p:cNvSpPr/>
          <p:nvPr userDrawn="1"/>
        </p:nvSpPr>
        <p:spPr>
          <a:xfrm>
            <a:off x="0" y="685800"/>
            <a:ext cx="12192000" cy="4114800"/>
          </a:xfrm>
          <a:prstGeom prst="rect">
            <a:avLst/>
          </a:prstGeom>
          <a:solidFill>
            <a:srgbClr val="C0CAC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graphical user interface&#10;&#10;Description automatically generated">
            <a:extLst>
              <a:ext uri="{FF2B5EF4-FFF2-40B4-BE49-F238E27FC236}">
                <a16:creationId xmlns:a16="http://schemas.microsoft.com/office/drawing/2014/main" id="{F0F6C279-1165-4357-911D-38C0013EF6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411419"/>
            <a:ext cx="1097280" cy="607161"/>
          </a:xfrm>
          <a:prstGeom prst="rect">
            <a:avLst/>
          </a:prstGeom>
        </p:spPr>
      </p:pic>
      <p:pic>
        <p:nvPicPr>
          <p:cNvPr id="6" name="Picture 5">
            <a:extLst>
              <a:ext uri="{FF2B5EF4-FFF2-40B4-BE49-F238E27FC236}">
                <a16:creationId xmlns:a16="http://schemas.microsoft.com/office/drawing/2014/main" id="{DA2C0FCC-C8A7-42A6-A89E-1AEBFAEF172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 b="4458"/>
          <a:stretch/>
        </p:blipFill>
        <p:spPr>
          <a:xfrm>
            <a:off x="8135104" y="0"/>
            <a:ext cx="4056896" cy="457200"/>
          </a:xfrm>
          <a:prstGeom prst="rect">
            <a:avLst/>
          </a:prstGeom>
        </p:spPr>
      </p:pic>
      <p:sp>
        <p:nvSpPr>
          <p:cNvPr id="10" name="Picture Placeholder 9">
            <a:extLst>
              <a:ext uri="{FF2B5EF4-FFF2-40B4-BE49-F238E27FC236}">
                <a16:creationId xmlns:a16="http://schemas.microsoft.com/office/drawing/2014/main" id="{F7C120C8-39A8-477D-B58D-F23BF975C785}"/>
              </a:ext>
            </a:extLst>
          </p:cNvPr>
          <p:cNvSpPr>
            <a:spLocks noGrp="1"/>
          </p:cNvSpPr>
          <p:nvPr>
            <p:ph type="pic" sz="quarter" idx="11" hasCustomPrompt="1"/>
          </p:nvPr>
        </p:nvSpPr>
        <p:spPr>
          <a:xfrm>
            <a:off x="4815854" y="5411419"/>
            <a:ext cx="1155337" cy="618118"/>
          </a:xfrm>
          <a:prstGeom prst="rect">
            <a:avLst/>
          </a:prstGeom>
          <a:ln>
            <a:noFill/>
            <a:prstDash val="dash"/>
          </a:ln>
        </p:spPr>
        <p:txBody>
          <a:bodyPr lIns="0" tIns="0" rIns="0" bIns="0" anchor="ctr" anchorCtr="0"/>
          <a:lstStyle>
            <a:lvl1pPr marL="0" indent="0" algn="ctr">
              <a:buNone/>
              <a:defRPr sz="1400">
                <a:solidFill>
                  <a:schemeClr val="bg2"/>
                </a:solidFill>
              </a:defRPr>
            </a:lvl1pPr>
          </a:lstStyle>
          <a:p>
            <a:r>
              <a:rPr lang="en-US"/>
              <a:t>CO-AUTHOR</a:t>
            </a:r>
            <a:br>
              <a:rPr lang="en-US"/>
            </a:br>
            <a:r>
              <a:rPr lang="en-US"/>
              <a:t>LOGO</a:t>
            </a:r>
          </a:p>
        </p:txBody>
      </p:sp>
      <p:sp>
        <p:nvSpPr>
          <p:cNvPr id="12" name="Picture Placeholder 11">
            <a:extLst>
              <a:ext uri="{FF2B5EF4-FFF2-40B4-BE49-F238E27FC236}">
                <a16:creationId xmlns:a16="http://schemas.microsoft.com/office/drawing/2014/main" id="{982DFA41-C32D-4FE4-9DB2-44BB1568E40C}"/>
              </a:ext>
            </a:extLst>
          </p:cNvPr>
          <p:cNvSpPr>
            <a:spLocks noGrp="1"/>
          </p:cNvSpPr>
          <p:nvPr>
            <p:ph type="pic" sz="quarter" idx="12"/>
          </p:nvPr>
        </p:nvSpPr>
        <p:spPr>
          <a:xfrm>
            <a:off x="8387317" y="1143000"/>
            <a:ext cx="3200400" cy="3200400"/>
          </a:xfrm>
          <a:prstGeom prst="rect">
            <a:avLst/>
          </a:prstGeom>
        </p:spPr>
        <p:txBody>
          <a:bodyPr lIns="0" tIns="0" rIns="0" bIns="0" anchor="ctr" anchorCtr="0"/>
          <a:lstStyle>
            <a:lvl1pPr marL="0" indent="0" algn="ctr">
              <a:buNone/>
              <a:defRPr sz="2000" cap="all" baseline="0">
                <a:solidFill>
                  <a:schemeClr val="bg2"/>
                </a:solidFill>
              </a:defRPr>
            </a:lvl1pPr>
          </a:lstStyle>
          <a:p>
            <a:r>
              <a:rPr lang="en-US"/>
              <a:t>Click icon to add picture</a:t>
            </a:r>
          </a:p>
        </p:txBody>
      </p:sp>
      <p:sp>
        <p:nvSpPr>
          <p:cNvPr id="17" name="Text Placeholder 16">
            <a:extLst>
              <a:ext uri="{FF2B5EF4-FFF2-40B4-BE49-F238E27FC236}">
                <a16:creationId xmlns:a16="http://schemas.microsoft.com/office/drawing/2014/main" id="{69497C9E-A69F-4C11-AF67-901284EF2B98}"/>
              </a:ext>
            </a:extLst>
          </p:cNvPr>
          <p:cNvSpPr>
            <a:spLocks noGrp="1"/>
          </p:cNvSpPr>
          <p:nvPr>
            <p:ph type="body" sz="quarter" idx="15" hasCustomPrompt="1"/>
          </p:nvPr>
        </p:nvSpPr>
        <p:spPr>
          <a:xfrm>
            <a:off x="1956501" y="5411419"/>
            <a:ext cx="2310720" cy="618118"/>
          </a:xfrm>
          <a:prstGeom prst="rect">
            <a:avLst/>
          </a:prstGeom>
        </p:spPr>
        <p:txBody>
          <a:bodyPr wrap="square" lIns="0" tIns="0" rIns="0" bIns="0">
            <a:spAutoFit/>
          </a:bodyPr>
          <a:lstStyle>
            <a:lvl1pPr marL="0" indent="0">
              <a:lnSpc>
                <a:spcPct val="100000"/>
              </a:lnSpc>
              <a:spcBef>
                <a:spcPts val="0"/>
              </a:spcBef>
              <a:spcAft>
                <a:spcPts val="500"/>
              </a:spcAft>
              <a:buNone/>
              <a:defRPr sz="1200" spc="-30" baseline="0">
                <a:solidFill>
                  <a:schemeClr val="tx1"/>
                </a:solidFill>
                <a:latin typeface="Franklin Gothic Medium" panose="020B0603020102020204" pitchFamily="34" charset="0"/>
              </a:defRPr>
            </a:lvl1pPr>
            <a:lvl2pPr marL="0" indent="0">
              <a:lnSpc>
                <a:spcPct val="100000"/>
              </a:lnSpc>
              <a:spcBef>
                <a:spcPts val="0"/>
              </a:spcBef>
              <a:buNone/>
              <a:defRPr sz="1200" spc="0" baseline="0">
                <a:solidFill>
                  <a:srgbClr val="43525A"/>
                </a:solidFill>
                <a:latin typeface="Franklin Gothic Medium Cond" panose="020B0606030402020204" pitchFamily="34" charset="0"/>
              </a:defRPr>
            </a:lvl2pPr>
            <a:lvl3pPr marL="914400" indent="0">
              <a:buNone/>
              <a:defRPr/>
            </a:lvl3pPr>
            <a:lvl4pPr marL="1371600" indent="0">
              <a:buNone/>
              <a:defRPr/>
            </a:lvl4pPr>
            <a:lvl5pPr marL="1828800" indent="0">
              <a:buNone/>
              <a:defRPr/>
            </a:lvl5pPr>
          </a:lstStyle>
          <a:p>
            <a:pPr lvl="0"/>
            <a:r>
              <a:rPr lang="en-US"/>
              <a:t>Author Name</a:t>
            </a:r>
          </a:p>
          <a:p>
            <a:pPr lvl="1"/>
            <a:r>
              <a:rPr lang="en-US"/>
              <a:t>000.000.000</a:t>
            </a:r>
          </a:p>
          <a:p>
            <a:pPr lvl="1"/>
            <a:r>
              <a:rPr lang="en-US"/>
              <a:t>Email@email.com</a:t>
            </a:r>
          </a:p>
        </p:txBody>
      </p:sp>
      <p:sp>
        <p:nvSpPr>
          <p:cNvPr id="11" name="Text Placeholder 16">
            <a:extLst>
              <a:ext uri="{FF2B5EF4-FFF2-40B4-BE49-F238E27FC236}">
                <a16:creationId xmlns:a16="http://schemas.microsoft.com/office/drawing/2014/main" id="{B5CEDDEC-E159-4D5A-A30E-5DFC9CA8F9D0}"/>
              </a:ext>
            </a:extLst>
          </p:cNvPr>
          <p:cNvSpPr>
            <a:spLocks noGrp="1"/>
          </p:cNvSpPr>
          <p:nvPr>
            <p:ph type="body" sz="quarter" idx="16" hasCustomPrompt="1"/>
          </p:nvPr>
        </p:nvSpPr>
        <p:spPr>
          <a:xfrm>
            <a:off x="6220811" y="5411419"/>
            <a:ext cx="1933567" cy="618118"/>
          </a:xfrm>
          <a:prstGeom prst="rect">
            <a:avLst/>
          </a:prstGeom>
        </p:spPr>
        <p:txBody>
          <a:bodyPr wrap="square" lIns="0" tIns="0" rIns="0" bIns="0">
            <a:spAutoFit/>
          </a:bodyPr>
          <a:lstStyle>
            <a:lvl1pPr marL="0" indent="0">
              <a:lnSpc>
                <a:spcPct val="100000"/>
              </a:lnSpc>
              <a:spcBef>
                <a:spcPts val="0"/>
              </a:spcBef>
              <a:spcAft>
                <a:spcPts val="500"/>
              </a:spcAft>
              <a:buNone/>
              <a:defRPr sz="1200" spc="-30" baseline="0">
                <a:solidFill>
                  <a:schemeClr val="tx1"/>
                </a:solidFill>
                <a:latin typeface="Franklin Gothic Medium" panose="020B0603020102020204" pitchFamily="34" charset="0"/>
              </a:defRPr>
            </a:lvl1pPr>
            <a:lvl2pPr marL="0" indent="0">
              <a:lnSpc>
                <a:spcPct val="100000"/>
              </a:lnSpc>
              <a:spcBef>
                <a:spcPts val="0"/>
              </a:spcBef>
              <a:buNone/>
              <a:defRPr sz="1200" spc="0" baseline="0">
                <a:solidFill>
                  <a:srgbClr val="43525A"/>
                </a:solidFill>
                <a:latin typeface="Franklin Gothic Medium Cond" panose="020B0606030402020204" pitchFamily="34" charset="0"/>
              </a:defRPr>
            </a:lvl2pPr>
            <a:lvl3pPr marL="914400" indent="0">
              <a:buNone/>
              <a:defRPr/>
            </a:lvl3pPr>
            <a:lvl4pPr marL="1371600" indent="0">
              <a:buNone/>
              <a:defRPr/>
            </a:lvl4pPr>
            <a:lvl5pPr marL="1828800" indent="0">
              <a:buNone/>
              <a:defRPr/>
            </a:lvl5pPr>
          </a:lstStyle>
          <a:p>
            <a:pPr lvl="0"/>
            <a:r>
              <a:rPr lang="en-US"/>
              <a:t>Co-author Name</a:t>
            </a:r>
          </a:p>
          <a:p>
            <a:pPr lvl="1"/>
            <a:r>
              <a:rPr lang="en-US"/>
              <a:t>000.000.000</a:t>
            </a:r>
          </a:p>
          <a:p>
            <a:pPr lvl="1"/>
            <a:r>
              <a:rPr lang="en-US"/>
              <a:t>Email@email.com</a:t>
            </a:r>
          </a:p>
        </p:txBody>
      </p:sp>
      <p:sp>
        <p:nvSpPr>
          <p:cNvPr id="19" name="Picture Placeholder 9">
            <a:extLst>
              <a:ext uri="{FF2B5EF4-FFF2-40B4-BE49-F238E27FC236}">
                <a16:creationId xmlns:a16="http://schemas.microsoft.com/office/drawing/2014/main" id="{6E4D2E5C-68D2-4E8A-B949-85CA4E752E1C}"/>
              </a:ext>
            </a:extLst>
          </p:cNvPr>
          <p:cNvSpPr>
            <a:spLocks noGrp="1"/>
          </p:cNvSpPr>
          <p:nvPr>
            <p:ph type="pic" sz="quarter" idx="17" hasCustomPrompt="1"/>
          </p:nvPr>
        </p:nvSpPr>
        <p:spPr>
          <a:xfrm>
            <a:off x="8622920" y="5411419"/>
            <a:ext cx="1155337" cy="618118"/>
          </a:xfrm>
          <a:prstGeom prst="rect">
            <a:avLst/>
          </a:prstGeom>
          <a:ln>
            <a:noFill/>
            <a:prstDash val="dash"/>
          </a:ln>
        </p:spPr>
        <p:txBody>
          <a:bodyPr lIns="0" tIns="0" rIns="0" bIns="0" anchor="ctr" anchorCtr="0"/>
          <a:lstStyle>
            <a:lvl1pPr marL="0" indent="0" algn="ctr">
              <a:buNone/>
              <a:defRPr sz="1400">
                <a:solidFill>
                  <a:schemeClr val="bg2"/>
                </a:solidFill>
              </a:defRPr>
            </a:lvl1pPr>
          </a:lstStyle>
          <a:p>
            <a:r>
              <a:rPr lang="en-US"/>
              <a:t>CO-AUTHOR</a:t>
            </a:r>
            <a:br>
              <a:rPr lang="en-US"/>
            </a:br>
            <a:r>
              <a:rPr lang="en-US"/>
              <a:t>LOGO</a:t>
            </a:r>
          </a:p>
        </p:txBody>
      </p:sp>
      <p:sp>
        <p:nvSpPr>
          <p:cNvPr id="20" name="Text Placeholder 16">
            <a:extLst>
              <a:ext uri="{FF2B5EF4-FFF2-40B4-BE49-F238E27FC236}">
                <a16:creationId xmlns:a16="http://schemas.microsoft.com/office/drawing/2014/main" id="{3A870265-D4C4-4728-BC43-EDC04B805826}"/>
              </a:ext>
            </a:extLst>
          </p:cNvPr>
          <p:cNvSpPr>
            <a:spLocks noGrp="1"/>
          </p:cNvSpPr>
          <p:nvPr>
            <p:ph type="body" sz="quarter" idx="18" hasCustomPrompt="1"/>
          </p:nvPr>
        </p:nvSpPr>
        <p:spPr>
          <a:xfrm>
            <a:off x="10027877" y="5411419"/>
            <a:ext cx="1933567" cy="618118"/>
          </a:xfrm>
          <a:prstGeom prst="rect">
            <a:avLst/>
          </a:prstGeom>
        </p:spPr>
        <p:txBody>
          <a:bodyPr wrap="square" lIns="0" tIns="0" rIns="0" bIns="0">
            <a:spAutoFit/>
          </a:bodyPr>
          <a:lstStyle>
            <a:lvl1pPr marL="0" indent="0">
              <a:lnSpc>
                <a:spcPct val="100000"/>
              </a:lnSpc>
              <a:spcBef>
                <a:spcPts val="0"/>
              </a:spcBef>
              <a:spcAft>
                <a:spcPts val="500"/>
              </a:spcAft>
              <a:buNone/>
              <a:defRPr sz="1200" spc="-30" baseline="0">
                <a:solidFill>
                  <a:schemeClr val="tx1"/>
                </a:solidFill>
                <a:latin typeface="Franklin Gothic Medium" panose="020B0603020102020204" pitchFamily="34" charset="0"/>
              </a:defRPr>
            </a:lvl1pPr>
            <a:lvl2pPr marL="0" indent="0">
              <a:lnSpc>
                <a:spcPct val="100000"/>
              </a:lnSpc>
              <a:spcBef>
                <a:spcPts val="0"/>
              </a:spcBef>
              <a:buNone/>
              <a:defRPr sz="1200" spc="0" baseline="0">
                <a:solidFill>
                  <a:srgbClr val="43525A"/>
                </a:solidFill>
                <a:latin typeface="Franklin Gothic Medium Cond" panose="020B0606030402020204" pitchFamily="34" charset="0"/>
              </a:defRPr>
            </a:lvl2pPr>
            <a:lvl3pPr marL="914400" indent="0">
              <a:buNone/>
              <a:defRPr/>
            </a:lvl3pPr>
            <a:lvl4pPr marL="1371600" indent="0">
              <a:buNone/>
              <a:defRPr/>
            </a:lvl4pPr>
            <a:lvl5pPr marL="1828800" indent="0">
              <a:buNone/>
              <a:defRPr/>
            </a:lvl5pPr>
          </a:lstStyle>
          <a:p>
            <a:pPr lvl="0"/>
            <a:r>
              <a:rPr lang="en-US"/>
              <a:t>Co-author Name</a:t>
            </a:r>
          </a:p>
          <a:p>
            <a:pPr lvl="1"/>
            <a:r>
              <a:rPr lang="en-US"/>
              <a:t>000.000.000</a:t>
            </a:r>
          </a:p>
          <a:p>
            <a:pPr lvl="1"/>
            <a:r>
              <a:rPr lang="en-US"/>
              <a:t>Email@email.com</a:t>
            </a:r>
          </a:p>
        </p:txBody>
      </p:sp>
      <p:cxnSp>
        <p:nvCxnSpPr>
          <p:cNvPr id="14" name="Anchor Line (Teal)">
            <a:extLst>
              <a:ext uri="{FF2B5EF4-FFF2-40B4-BE49-F238E27FC236}">
                <a16:creationId xmlns:a16="http://schemas.microsoft.com/office/drawing/2014/main" id="{26DB4D2A-C732-4710-BFF2-128CEC8BB755}"/>
              </a:ext>
            </a:extLst>
          </p:cNvPr>
          <p:cNvCxnSpPr>
            <a:cxnSpLocks/>
          </p:cNvCxnSpPr>
          <p:nvPr userDrawn="1"/>
        </p:nvCxnSpPr>
        <p:spPr bwMode="auto">
          <a:xfrm>
            <a:off x="609600" y="1212986"/>
            <a:ext cx="685800" cy="0"/>
          </a:xfrm>
          <a:prstGeom prst="line">
            <a:avLst/>
          </a:prstGeom>
          <a:noFill/>
          <a:ln w="38100" cap="flat" cmpd="sng" algn="ctr">
            <a:solidFill>
              <a:srgbClr val="909D93"/>
            </a:solidFill>
            <a:prstDash val="solid"/>
            <a:round/>
            <a:headEnd type="none" w="med" len="med"/>
            <a:tailEnd type="none" w="med" len="med"/>
          </a:ln>
          <a:effectLst/>
        </p:spPr>
      </p:cxnSp>
      <p:sp>
        <p:nvSpPr>
          <p:cNvPr id="4" name="Title 3">
            <a:extLst>
              <a:ext uri="{FF2B5EF4-FFF2-40B4-BE49-F238E27FC236}">
                <a16:creationId xmlns:a16="http://schemas.microsoft.com/office/drawing/2014/main" id="{975E4359-0B47-4AA2-81D3-370D9A683A2A}"/>
              </a:ext>
            </a:extLst>
          </p:cNvPr>
          <p:cNvSpPr>
            <a:spLocks noGrp="1"/>
          </p:cNvSpPr>
          <p:nvPr>
            <p:ph type="title"/>
          </p:nvPr>
        </p:nvSpPr>
        <p:spPr>
          <a:xfrm>
            <a:off x="609600" y="1529394"/>
            <a:ext cx="7315200" cy="1472885"/>
          </a:xfrm>
        </p:spPr>
        <p:txBody>
          <a:bodyPr/>
          <a:lstStyle/>
          <a:p>
            <a:r>
              <a:rPr lang="en-US"/>
              <a:t>Click to edit Master title style</a:t>
            </a:r>
          </a:p>
        </p:txBody>
      </p:sp>
    </p:spTree>
    <p:extLst>
      <p:ext uri="{BB962C8B-B14F-4D97-AF65-F5344CB8AC3E}">
        <p14:creationId xmlns:p14="http://schemas.microsoft.com/office/powerpoint/2010/main" val="2767286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olid Color">
    <p:spTree>
      <p:nvGrpSpPr>
        <p:cNvPr id="1" name=""/>
        <p:cNvGrpSpPr/>
        <p:nvPr/>
      </p:nvGrpSpPr>
      <p:grpSpPr>
        <a:xfrm>
          <a:off x="0" y="0"/>
          <a:ext cx="0" cy="0"/>
          <a:chOff x="0" y="0"/>
          <a:chExt cx="0" cy="0"/>
        </a:xfrm>
      </p:grpSpPr>
      <p:sp>
        <p:nvSpPr>
          <p:cNvPr id="15" name="Rectangle 44">
            <a:extLst>
              <a:ext uri="{FF2B5EF4-FFF2-40B4-BE49-F238E27FC236}">
                <a16:creationId xmlns:a16="http://schemas.microsoft.com/office/drawing/2014/main" id="{8B67DCF5-A9EC-4521-AF7B-8EF1A809A4ED}"/>
              </a:ext>
            </a:extLst>
          </p:cNvPr>
          <p:cNvSpPr/>
          <p:nvPr userDrawn="1"/>
        </p:nvSpPr>
        <p:spPr>
          <a:xfrm rot="16200000" flipH="1">
            <a:off x="3565556" y="-3565556"/>
            <a:ext cx="5060887" cy="12192000"/>
          </a:xfrm>
          <a:prstGeom prst="rect">
            <a:avLst/>
          </a:prstGeom>
          <a:gradFill flip="none" rotWithShape="1">
            <a:gsLst>
              <a:gs pos="9000">
                <a:srgbClr val="171021"/>
              </a:gs>
              <a:gs pos="78000">
                <a:srgbClr val="332A8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14" name="Oval 13">
            <a:extLst>
              <a:ext uri="{FF2B5EF4-FFF2-40B4-BE49-F238E27FC236}">
                <a16:creationId xmlns:a16="http://schemas.microsoft.com/office/drawing/2014/main" id="{09EEBC67-357C-4D73-8A8C-80F63065BE29}"/>
              </a:ext>
            </a:extLst>
          </p:cNvPr>
          <p:cNvSpPr/>
          <p:nvPr userDrawn="1"/>
        </p:nvSpPr>
        <p:spPr>
          <a:xfrm>
            <a:off x="6559218" y="4253398"/>
            <a:ext cx="1641897" cy="16418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DA73BAE-FD0A-4A2C-8A01-FA8569121DFD}"/>
              </a:ext>
            </a:extLst>
          </p:cNvPr>
          <p:cNvCxnSpPr>
            <a:cxnSpLocks/>
          </p:cNvCxnSpPr>
          <p:nvPr userDrawn="1"/>
        </p:nvCxnSpPr>
        <p:spPr bwMode="auto">
          <a:xfrm>
            <a:off x="609600" y="2073711"/>
            <a:ext cx="685800" cy="0"/>
          </a:xfrm>
          <a:prstGeom prst="line">
            <a:avLst/>
          </a:prstGeom>
          <a:noFill/>
          <a:ln w="38100" cap="flat" cmpd="sng" algn="ctr">
            <a:solidFill>
              <a:srgbClr val="C0CAC7"/>
            </a:solidFill>
            <a:prstDash val="solid"/>
            <a:round/>
            <a:headEnd type="none" w="med" len="med"/>
            <a:tailEnd type="none" w="med" len="med"/>
          </a:ln>
          <a:effectLst/>
        </p:spPr>
      </p:cxnSp>
      <p:sp>
        <p:nvSpPr>
          <p:cNvPr id="4" name="Picture Placeholder 3">
            <a:extLst>
              <a:ext uri="{FF2B5EF4-FFF2-40B4-BE49-F238E27FC236}">
                <a16:creationId xmlns:a16="http://schemas.microsoft.com/office/drawing/2014/main" id="{86321A85-0ED0-46E5-AA0C-068C77B220A3}"/>
              </a:ext>
            </a:extLst>
          </p:cNvPr>
          <p:cNvSpPr>
            <a:spLocks noGrp="1"/>
          </p:cNvSpPr>
          <p:nvPr>
            <p:ph type="pic" sz="quarter" idx="11" hasCustomPrompt="1"/>
          </p:nvPr>
        </p:nvSpPr>
        <p:spPr>
          <a:xfrm>
            <a:off x="6694366" y="4388546"/>
            <a:ext cx="1371600" cy="1371600"/>
          </a:xfrm>
          <a:prstGeom prst="ellipse">
            <a:avLst/>
          </a:prstGeom>
          <a:noFill/>
        </p:spPr>
        <p:txBody>
          <a:bodyPr anchor="ctr" anchorCtr="0"/>
          <a:lstStyle>
            <a:lvl1pPr marL="0" indent="0" algn="ctr">
              <a:buNone/>
              <a:defRPr sz="1800">
                <a:solidFill>
                  <a:schemeClr val="bg2"/>
                </a:solidFill>
              </a:defRPr>
            </a:lvl1pPr>
          </a:lstStyle>
          <a:p>
            <a:r>
              <a:rPr lang="en-US"/>
              <a:t>ICON</a:t>
            </a:r>
          </a:p>
        </p:txBody>
      </p:sp>
      <p:pic>
        <p:nvPicPr>
          <p:cNvPr id="22" name="Picture 21" descr="Background pattern&#10;&#10;Description automatically generated">
            <a:extLst>
              <a:ext uri="{FF2B5EF4-FFF2-40B4-BE49-F238E27FC236}">
                <a16:creationId xmlns:a16="http://schemas.microsoft.com/office/drawing/2014/main" id="{A158985E-B9A7-42D2-8622-DCF95FA8E8C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493" r="4191"/>
          <a:stretch/>
        </p:blipFill>
        <p:spPr>
          <a:xfrm>
            <a:off x="8135745" y="0"/>
            <a:ext cx="4056255" cy="457752"/>
          </a:xfrm>
          <a:prstGeom prst="rect">
            <a:avLst/>
          </a:prstGeom>
        </p:spPr>
      </p:pic>
      <p:sp>
        <p:nvSpPr>
          <p:cNvPr id="26" name="Oval 25">
            <a:extLst>
              <a:ext uri="{FF2B5EF4-FFF2-40B4-BE49-F238E27FC236}">
                <a16:creationId xmlns:a16="http://schemas.microsoft.com/office/drawing/2014/main" id="{6764E626-D386-4D32-A417-9B845F1A8DEB}"/>
              </a:ext>
            </a:extLst>
          </p:cNvPr>
          <p:cNvSpPr/>
          <p:nvPr userDrawn="1"/>
        </p:nvSpPr>
        <p:spPr>
          <a:xfrm>
            <a:off x="8338266" y="4253398"/>
            <a:ext cx="1641897" cy="16418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3">
            <a:extLst>
              <a:ext uri="{FF2B5EF4-FFF2-40B4-BE49-F238E27FC236}">
                <a16:creationId xmlns:a16="http://schemas.microsoft.com/office/drawing/2014/main" id="{B80FD3BD-D8F0-418E-8B47-2ABB3675B0E8}"/>
              </a:ext>
            </a:extLst>
          </p:cNvPr>
          <p:cNvSpPr>
            <a:spLocks noGrp="1"/>
          </p:cNvSpPr>
          <p:nvPr>
            <p:ph type="pic" sz="quarter" idx="12" hasCustomPrompt="1"/>
          </p:nvPr>
        </p:nvSpPr>
        <p:spPr>
          <a:xfrm>
            <a:off x="8473414" y="4388546"/>
            <a:ext cx="1371600" cy="1371600"/>
          </a:xfrm>
          <a:prstGeom prst="ellipse">
            <a:avLst/>
          </a:prstGeom>
          <a:noFill/>
        </p:spPr>
        <p:txBody>
          <a:bodyPr anchor="ctr" anchorCtr="0"/>
          <a:lstStyle>
            <a:lvl1pPr marL="0" indent="0" algn="ctr">
              <a:buNone/>
              <a:defRPr sz="1800">
                <a:solidFill>
                  <a:schemeClr val="bg2"/>
                </a:solidFill>
              </a:defRPr>
            </a:lvl1pPr>
          </a:lstStyle>
          <a:p>
            <a:r>
              <a:rPr lang="en-US"/>
              <a:t>ICON</a:t>
            </a:r>
          </a:p>
        </p:txBody>
      </p:sp>
      <p:sp>
        <p:nvSpPr>
          <p:cNvPr id="28" name="Oval 27">
            <a:extLst>
              <a:ext uri="{FF2B5EF4-FFF2-40B4-BE49-F238E27FC236}">
                <a16:creationId xmlns:a16="http://schemas.microsoft.com/office/drawing/2014/main" id="{6DF3693E-9C5E-459F-BF99-167C92ADF586}"/>
              </a:ext>
            </a:extLst>
          </p:cNvPr>
          <p:cNvSpPr/>
          <p:nvPr userDrawn="1"/>
        </p:nvSpPr>
        <p:spPr>
          <a:xfrm>
            <a:off x="10115311" y="4253398"/>
            <a:ext cx="1641897" cy="16418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3">
            <a:extLst>
              <a:ext uri="{FF2B5EF4-FFF2-40B4-BE49-F238E27FC236}">
                <a16:creationId xmlns:a16="http://schemas.microsoft.com/office/drawing/2014/main" id="{6866D1FB-89E0-4B62-BE3A-8DC17857F68A}"/>
              </a:ext>
            </a:extLst>
          </p:cNvPr>
          <p:cNvSpPr>
            <a:spLocks noGrp="1"/>
          </p:cNvSpPr>
          <p:nvPr>
            <p:ph type="pic" sz="quarter" idx="13" hasCustomPrompt="1"/>
          </p:nvPr>
        </p:nvSpPr>
        <p:spPr>
          <a:xfrm>
            <a:off x="10250459" y="4388546"/>
            <a:ext cx="1371600" cy="1371600"/>
          </a:xfrm>
          <a:prstGeom prst="ellipse">
            <a:avLst/>
          </a:prstGeom>
          <a:noFill/>
        </p:spPr>
        <p:txBody>
          <a:bodyPr anchor="ctr" anchorCtr="0"/>
          <a:lstStyle>
            <a:lvl1pPr marL="0" indent="0" algn="ctr">
              <a:buNone/>
              <a:defRPr sz="1800">
                <a:solidFill>
                  <a:schemeClr val="bg2"/>
                </a:solidFill>
              </a:defRPr>
            </a:lvl1pPr>
          </a:lstStyle>
          <a:p>
            <a:r>
              <a:rPr lang="en-US"/>
              <a:t>ICON</a:t>
            </a:r>
          </a:p>
        </p:txBody>
      </p:sp>
      <p:pic>
        <p:nvPicPr>
          <p:cNvPr id="17" name="Graphic 16">
            <a:extLst>
              <a:ext uri="{FF2B5EF4-FFF2-40B4-BE49-F238E27FC236}">
                <a16:creationId xmlns:a16="http://schemas.microsoft.com/office/drawing/2014/main" id="{8B4BAA8C-E1DD-4D69-BDE2-74B913491DE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9600" y="462053"/>
            <a:ext cx="1371600" cy="757238"/>
          </a:xfrm>
          <a:prstGeom prst="rect">
            <a:avLst/>
          </a:prstGeom>
        </p:spPr>
      </p:pic>
      <p:sp>
        <p:nvSpPr>
          <p:cNvPr id="3" name="Title 2">
            <a:extLst>
              <a:ext uri="{FF2B5EF4-FFF2-40B4-BE49-F238E27FC236}">
                <a16:creationId xmlns:a16="http://schemas.microsoft.com/office/drawing/2014/main" id="{21E5BC9B-201B-46A0-AC52-57A9C6389A5F}"/>
              </a:ext>
            </a:extLst>
          </p:cNvPr>
          <p:cNvSpPr>
            <a:spLocks noGrp="1"/>
          </p:cNvSpPr>
          <p:nvPr>
            <p:ph type="title"/>
          </p:nvPr>
        </p:nvSpPr>
        <p:spPr>
          <a:xfrm>
            <a:off x="609600" y="2299192"/>
            <a:ext cx="10972800" cy="161209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9217530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urple">
    <p:spTree>
      <p:nvGrpSpPr>
        <p:cNvPr id="1" name=""/>
        <p:cNvGrpSpPr/>
        <p:nvPr/>
      </p:nvGrpSpPr>
      <p:grpSpPr>
        <a:xfrm>
          <a:off x="0" y="0"/>
          <a:ext cx="0" cy="0"/>
          <a:chOff x="0" y="0"/>
          <a:chExt cx="0" cy="0"/>
        </a:xfrm>
      </p:grpSpPr>
      <p:sp>
        <p:nvSpPr>
          <p:cNvPr id="13" name="Gradient Background">
            <a:extLst>
              <a:ext uri="{FF2B5EF4-FFF2-40B4-BE49-F238E27FC236}">
                <a16:creationId xmlns:a16="http://schemas.microsoft.com/office/drawing/2014/main" id="{AF077148-9C18-47FF-BAB6-4ACE29EF0279}"/>
              </a:ext>
            </a:extLst>
          </p:cNvPr>
          <p:cNvSpPr/>
          <p:nvPr userDrawn="1"/>
        </p:nvSpPr>
        <p:spPr>
          <a:xfrm rot="16200000" flipH="1">
            <a:off x="2666999" y="-2666998"/>
            <a:ext cx="6858001" cy="12192000"/>
          </a:xfrm>
          <a:prstGeom prst="rect">
            <a:avLst/>
          </a:prstGeom>
          <a:gradFill flip="none" rotWithShape="1">
            <a:gsLst>
              <a:gs pos="9000">
                <a:srgbClr val="171021"/>
              </a:gs>
              <a:gs pos="78000">
                <a:srgbClr val="332A8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cxnSp>
        <p:nvCxnSpPr>
          <p:cNvPr id="25" name="Anchor Line (Teal)">
            <a:extLst>
              <a:ext uri="{FF2B5EF4-FFF2-40B4-BE49-F238E27FC236}">
                <a16:creationId xmlns:a16="http://schemas.microsoft.com/office/drawing/2014/main" id="{1DA73BAE-FD0A-4A2C-8A01-FA8569121DFD}"/>
              </a:ext>
            </a:extLst>
          </p:cNvPr>
          <p:cNvCxnSpPr>
            <a:cxnSpLocks/>
          </p:cNvCxnSpPr>
          <p:nvPr userDrawn="1"/>
        </p:nvCxnSpPr>
        <p:spPr bwMode="auto">
          <a:xfrm>
            <a:off x="609600" y="1212986"/>
            <a:ext cx="685800" cy="0"/>
          </a:xfrm>
          <a:prstGeom prst="line">
            <a:avLst/>
          </a:prstGeom>
          <a:noFill/>
          <a:ln w="38100" cap="flat" cmpd="sng" algn="ctr">
            <a:solidFill>
              <a:srgbClr val="C0CAC7"/>
            </a:solidFill>
            <a:prstDash val="solid"/>
            <a:round/>
            <a:headEnd type="none" w="med" len="med"/>
            <a:tailEnd type="none" w="med" len="med"/>
          </a:ln>
          <a:effectLst/>
        </p:spPr>
      </p:cxnSp>
      <p:sp>
        <p:nvSpPr>
          <p:cNvPr id="7" name="Subtitle Text">
            <a:extLst>
              <a:ext uri="{FF2B5EF4-FFF2-40B4-BE49-F238E27FC236}">
                <a16:creationId xmlns:a16="http://schemas.microsoft.com/office/drawing/2014/main" id="{B8C40917-854F-41C3-92FA-0FFC4202B762}"/>
              </a:ext>
            </a:extLst>
          </p:cNvPr>
          <p:cNvSpPr>
            <a:spLocks noGrp="1"/>
          </p:cNvSpPr>
          <p:nvPr userDrawn="1">
            <p:ph type="body" sz="quarter" idx="12"/>
          </p:nvPr>
        </p:nvSpPr>
        <p:spPr>
          <a:xfrm>
            <a:off x="609600" y="3428999"/>
            <a:ext cx="10972800" cy="1982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Background pattern&#10;&#10;Description automatically generated">
            <a:extLst>
              <a:ext uri="{FF2B5EF4-FFF2-40B4-BE49-F238E27FC236}">
                <a16:creationId xmlns:a16="http://schemas.microsoft.com/office/drawing/2014/main" id="{5C049E40-EF68-4B1B-BCD7-6D2A24D8DF0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493" r="10578"/>
          <a:stretch/>
        </p:blipFill>
        <p:spPr>
          <a:xfrm>
            <a:off x="7848600" y="6400248"/>
            <a:ext cx="3785857" cy="457752"/>
          </a:xfrm>
          <a:custGeom>
            <a:avLst/>
            <a:gdLst>
              <a:gd name="connsiteX0" fmla="*/ 0 w 3785857"/>
              <a:gd name="connsiteY0" fmla="*/ 0 h 457752"/>
              <a:gd name="connsiteX1" fmla="*/ 3785857 w 3785857"/>
              <a:gd name="connsiteY1" fmla="*/ 0 h 457752"/>
              <a:gd name="connsiteX2" fmla="*/ 3520438 w 3785857"/>
              <a:gd name="connsiteY2" fmla="*/ 457752 h 457752"/>
              <a:gd name="connsiteX3" fmla="*/ 0 w 3785857"/>
              <a:gd name="connsiteY3" fmla="*/ 457752 h 457752"/>
            </a:gdLst>
            <a:ahLst/>
            <a:cxnLst>
              <a:cxn ang="0">
                <a:pos x="connsiteX0" y="connsiteY0"/>
              </a:cxn>
              <a:cxn ang="0">
                <a:pos x="connsiteX1" y="connsiteY1"/>
              </a:cxn>
              <a:cxn ang="0">
                <a:pos x="connsiteX2" y="connsiteY2"/>
              </a:cxn>
              <a:cxn ang="0">
                <a:pos x="connsiteX3" y="connsiteY3"/>
              </a:cxn>
            </a:cxnLst>
            <a:rect l="l" t="t" r="r" b="b"/>
            <a:pathLst>
              <a:path w="3785857" h="457752">
                <a:moveTo>
                  <a:pt x="0" y="0"/>
                </a:moveTo>
                <a:lnTo>
                  <a:pt x="3785857" y="0"/>
                </a:lnTo>
                <a:lnTo>
                  <a:pt x="3520438" y="457752"/>
                </a:lnTo>
                <a:lnTo>
                  <a:pt x="0" y="457752"/>
                </a:lnTo>
                <a:close/>
              </a:path>
            </a:pathLst>
          </a:custGeom>
        </p:spPr>
      </p:pic>
      <p:pic>
        <p:nvPicPr>
          <p:cNvPr id="11" name="Graphic 10">
            <a:extLst>
              <a:ext uri="{FF2B5EF4-FFF2-40B4-BE49-F238E27FC236}">
                <a16:creationId xmlns:a16="http://schemas.microsoft.com/office/drawing/2014/main" id="{A415B23C-5D82-4DE4-94C7-F7A0367F0A0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9955" y="5943048"/>
            <a:ext cx="2194560" cy="457200"/>
          </a:xfrm>
          <a:prstGeom prst="rect">
            <a:avLst/>
          </a:prstGeom>
        </p:spPr>
      </p:pic>
      <p:sp>
        <p:nvSpPr>
          <p:cNvPr id="3" name="Title 2">
            <a:extLst>
              <a:ext uri="{FF2B5EF4-FFF2-40B4-BE49-F238E27FC236}">
                <a16:creationId xmlns:a16="http://schemas.microsoft.com/office/drawing/2014/main" id="{CA4CB275-ABCF-466B-BDDA-5C2D261BF6C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0480490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
    <p:spTree>
      <p:nvGrpSpPr>
        <p:cNvPr id="1" name=""/>
        <p:cNvGrpSpPr/>
        <p:nvPr/>
      </p:nvGrpSpPr>
      <p:grpSpPr>
        <a:xfrm>
          <a:off x="0" y="0"/>
          <a:ext cx="0" cy="0"/>
          <a:chOff x="0" y="0"/>
          <a:chExt cx="0" cy="0"/>
        </a:xfrm>
      </p:grpSpPr>
      <p:sp>
        <p:nvSpPr>
          <p:cNvPr id="11" name="Gradient Background">
            <a:extLst>
              <a:ext uri="{FF2B5EF4-FFF2-40B4-BE49-F238E27FC236}">
                <a16:creationId xmlns:a16="http://schemas.microsoft.com/office/drawing/2014/main" id="{46902829-D5D1-4F00-A1B9-EF14BCD064FF}"/>
              </a:ext>
            </a:extLst>
          </p:cNvPr>
          <p:cNvSpPr/>
          <p:nvPr userDrawn="1"/>
        </p:nvSpPr>
        <p:spPr>
          <a:xfrm rot="16200000" flipH="1">
            <a:off x="2667000" y="-2667000"/>
            <a:ext cx="6858000" cy="12192000"/>
          </a:xfrm>
          <a:prstGeom prst="rect">
            <a:avLst/>
          </a:prstGeom>
          <a:gradFill flip="none" rotWithShape="1">
            <a:gsLst>
              <a:gs pos="0">
                <a:srgbClr val="332A86"/>
              </a:gs>
              <a:gs pos="98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7" name="Subtitle Text">
            <a:extLst>
              <a:ext uri="{FF2B5EF4-FFF2-40B4-BE49-F238E27FC236}">
                <a16:creationId xmlns:a16="http://schemas.microsoft.com/office/drawing/2014/main" id="{B8C40917-854F-41C3-92FA-0FFC4202B762}"/>
              </a:ext>
            </a:extLst>
          </p:cNvPr>
          <p:cNvSpPr>
            <a:spLocks noGrp="1"/>
          </p:cNvSpPr>
          <p:nvPr userDrawn="1">
            <p:ph type="body" sz="quarter" idx="12"/>
          </p:nvPr>
        </p:nvSpPr>
        <p:spPr>
          <a:xfrm>
            <a:off x="609600" y="3428999"/>
            <a:ext cx="10972800" cy="1982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a:extLst>
              <a:ext uri="{FF2B5EF4-FFF2-40B4-BE49-F238E27FC236}">
                <a16:creationId xmlns:a16="http://schemas.microsoft.com/office/drawing/2014/main" id="{46D32C48-753E-4EE3-80FD-8DB1DECDC433}"/>
              </a:ext>
            </a:extLst>
          </p:cNvPr>
          <p:cNvSpPr>
            <a:spLocks noGrp="1"/>
          </p:cNvSpPr>
          <p:nvPr userDrawn="1">
            <p:ph type="title"/>
          </p:nvPr>
        </p:nvSpPr>
        <p:spPr/>
        <p:txBody>
          <a:bodyPr/>
          <a:lstStyle>
            <a:lvl1pPr>
              <a:defRPr>
                <a:solidFill>
                  <a:schemeClr val="bg1"/>
                </a:solidFill>
              </a:defRPr>
            </a:lvl1pPr>
          </a:lstStyle>
          <a:p>
            <a:r>
              <a:rPr lang="en-US"/>
              <a:t>Click to edit Master title style</a:t>
            </a:r>
          </a:p>
        </p:txBody>
      </p:sp>
      <p:pic>
        <p:nvPicPr>
          <p:cNvPr id="10" name="Picture 9" descr="Background pattern&#10;&#10;Description automatically generated">
            <a:extLst>
              <a:ext uri="{FF2B5EF4-FFF2-40B4-BE49-F238E27FC236}">
                <a16:creationId xmlns:a16="http://schemas.microsoft.com/office/drawing/2014/main" id="{BF0782B8-5272-420C-8DAE-70E09C81F52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493" r="10578"/>
          <a:stretch/>
        </p:blipFill>
        <p:spPr>
          <a:xfrm>
            <a:off x="7848600" y="6400248"/>
            <a:ext cx="3785857" cy="457752"/>
          </a:xfrm>
          <a:custGeom>
            <a:avLst/>
            <a:gdLst>
              <a:gd name="connsiteX0" fmla="*/ 0 w 3785857"/>
              <a:gd name="connsiteY0" fmla="*/ 0 h 457752"/>
              <a:gd name="connsiteX1" fmla="*/ 3785857 w 3785857"/>
              <a:gd name="connsiteY1" fmla="*/ 0 h 457752"/>
              <a:gd name="connsiteX2" fmla="*/ 3520438 w 3785857"/>
              <a:gd name="connsiteY2" fmla="*/ 457752 h 457752"/>
              <a:gd name="connsiteX3" fmla="*/ 0 w 3785857"/>
              <a:gd name="connsiteY3" fmla="*/ 457752 h 457752"/>
            </a:gdLst>
            <a:ahLst/>
            <a:cxnLst>
              <a:cxn ang="0">
                <a:pos x="connsiteX0" y="connsiteY0"/>
              </a:cxn>
              <a:cxn ang="0">
                <a:pos x="connsiteX1" y="connsiteY1"/>
              </a:cxn>
              <a:cxn ang="0">
                <a:pos x="connsiteX2" y="connsiteY2"/>
              </a:cxn>
              <a:cxn ang="0">
                <a:pos x="connsiteX3" y="connsiteY3"/>
              </a:cxn>
            </a:cxnLst>
            <a:rect l="l" t="t" r="r" b="b"/>
            <a:pathLst>
              <a:path w="3785857" h="457752">
                <a:moveTo>
                  <a:pt x="0" y="0"/>
                </a:moveTo>
                <a:lnTo>
                  <a:pt x="3785857" y="0"/>
                </a:lnTo>
                <a:lnTo>
                  <a:pt x="3520438" y="457752"/>
                </a:lnTo>
                <a:lnTo>
                  <a:pt x="0" y="457752"/>
                </a:lnTo>
                <a:close/>
              </a:path>
            </a:pathLst>
          </a:custGeom>
        </p:spPr>
      </p:pic>
      <p:pic>
        <p:nvPicPr>
          <p:cNvPr id="13" name="Graphic 12">
            <a:extLst>
              <a:ext uri="{FF2B5EF4-FFF2-40B4-BE49-F238E27FC236}">
                <a16:creationId xmlns:a16="http://schemas.microsoft.com/office/drawing/2014/main" id="{087513A4-C855-4E73-81CA-494CAB4EF7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9955" y="5943048"/>
            <a:ext cx="2194560" cy="457200"/>
          </a:xfrm>
          <a:prstGeom prst="rect">
            <a:avLst/>
          </a:prstGeom>
        </p:spPr>
      </p:pic>
      <p:cxnSp>
        <p:nvCxnSpPr>
          <p:cNvPr id="8" name="Anchor Line (Teal)">
            <a:extLst>
              <a:ext uri="{FF2B5EF4-FFF2-40B4-BE49-F238E27FC236}">
                <a16:creationId xmlns:a16="http://schemas.microsoft.com/office/drawing/2014/main" id="{886F3037-7F32-417A-A0C3-B25F6685577C}"/>
              </a:ext>
            </a:extLst>
          </p:cNvPr>
          <p:cNvCxnSpPr>
            <a:cxnSpLocks/>
          </p:cNvCxnSpPr>
          <p:nvPr userDrawn="1"/>
        </p:nvCxnSpPr>
        <p:spPr bwMode="auto">
          <a:xfrm>
            <a:off x="609600" y="1212986"/>
            <a:ext cx="685800" cy="0"/>
          </a:xfrm>
          <a:prstGeom prst="line">
            <a:avLst/>
          </a:prstGeom>
          <a:noFill/>
          <a:ln w="38100" cap="flat" cmpd="sng" algn="ctr">
            <a:solidFill>
              <a:srgbClr val="C0CAC7"/>
            </a:solidFill>
            <a:prstDash val="solid"/>
            <a:round/>
            <a:headEnd type="none" w="med" len="med"/>
            <a:tailEnd type="none" w="med" len="med"/>
          </a:ln>
          <a:effectLst/>
        </p:spPr>
      </p:cxnSp>
    </p:spTree>
    <p:extLst>
      <p:ext uri="{BB962C8B-B14F-4D97-AF65-F5344CB8AC3E}">
        <p14:creationId xmlns:p14="http://schemas.microsoft.com/office/powerpoint/2010/main" val="1514823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al">
    <p:spTree>
      <p:nvGrpSpPr>
        <p:cNvPr id="1" name=""/>
        <p:cNvGrpSpPr/>
        <p:nvPr/>
      </p:nvGrpSpPr>
      <p:grpSpPr>
        <a:xfrm>
          <a:off x="0" y="0"/>
          <a:ext cx="0" cy="0"/>
          <a:chOff x="0" y="0"/>
          <a:chExt cx="0" cy="0"/>
        </a:xfrm>
      </p:grpSpPr>
      <p:sp>
        <p:nvSpPr>
          <p:cNvPr id="10" name="Gradient Background">
            <a:extLst>
              <a:ext uri="{FF2B5EF4-FFF2-40B4-BE49-F238E27FC236}">
                <a16:creationId xmlns:a16="http://schemas.microsoft.com/office/drawing/2014/main" id="{0E01A9E5-E62D-461C-AE5C-5D2207236E49}"/>
              </a:ext>
            </a:extLst>
          </p:cNvPr>
          <p:cNvSpPr/>
          <p:nvPr userDrawn="1"/>
        </p:nvSpPr>
        <p:spPr>
          <a:xfrm rot="16200000" flipH="1">
            <a:off x="2667000" y="-2667000"/>
            <a:ext cx="6858000" cy="12192000"/>
          </a:xfrm>
          <a:prstGeom prst="rect">
            <a:avLst/>
          </a:prstGeom>
          <a:gradFill flip="none" rotWithShape="1">
            <a:gsLst>
              <a:gs pos="55000">
                <a:srgbClr val="27BDBE"/>
              </a:gs>
              <a:gs pos="0">
                <a:srgbClr val="009ED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7" name="Subtitle Text">
            <a:extLst>
              <a:ext uri="{FF2B5EF4-FFF2-40B4-BE49-F238E27FC236}">
                <a16:creationId xmlns:a16="http://schemas.microsoft.com/office/drawing/2014/main" id="{B8C40917-854F-41C3-92FA-0FFC4202B762}"/>
              </a:ext>
            </a:extLst>
          </p:cNvPr>
          <p:cNvSpPr>
            <a:spLocks noGrp="1"/>
          </p:cNvSpPr>
          <p:nvPr userDrawn="1">
            <p:ph type="body" sz="quarter" idx="12"/>
          </p:nvPr>
        </p:nvSpPr>
        <p:spPr>
          <a:xfrm>
            <a:off x="609600" y="3428999"/>
            <a:ext cx="10972800" cy="1982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a:extLst>
              <a:ext uri="{FF2B5EF4-FFF2-40B4-BE49-F238E27FC236}">
                <a16:creationId xmlns:a16="http://schemas.microsoft.com/office/drawing/2014/main" id="{46D32C48-753E-4EE3-80FD-8DB1DECDC433}"/>
              </a:ext>
            </a:extLst>
          </p:cNvPr>
          <p:cNvSpPr>
            <a:spLocks noGrp="1"/>
          </p:cNvSpPr>
          <p:nvPr userDrawn="1">
            <p:ph type="title"/>
          </p:nvPr>
        </p:nvSpPr>
        <p:spPr/>
        <p:txBody>
          <a:bodyPr/>
          <a:lstStyle>
            <a:lvl1pPr>
              <a:defRPr>
                <a:solidFill>
                  <a:schemeClr val="bg1"/>
                </a:solidFill>
              </a:defRPr>
            </a:lvl1pPr>
          </a:lstStyle>
          <a:p>
            <a:r>
              <a:rPr lang="en-US"/>
              <a:t>Click to edit Master title style</a:t>
            </a:r>
          </a:p>
        </p:txBody>
      </p:sp>
      <p:pic>
        <p:nvPicPr>
          <p:cNvPr id="11" name="Picture 10" descr="Background pattern&#10;&#10;Description automatically generated">
            <a:extLst>
              <a:ext uri="{FF2B5EF4-FFF2-40B4-BE49-F238E27FC236}">
                <a16:creationId xmlns:a16="http://schemas.microsoft.com/office/drawing/2014/main" id="{3CA8531E-4D73-4698-84BE-40DD961F057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493" r="10578"/>
          <a:stretch/>
        </p:blipFill>
        <p:spPr>
          <a:xfrm>
            <a:off x="7848600" y="6400248"/>
            <a:ext cx="3785857" cy="457752"/>
          </a:xfrm>
          <a:custGeom>
            <a:avLst/>
            <a:gdLst>
              <a:gd name="connsiteX0" fmla="*/ 0 w 3785857"/>
              <a:gd name="connsiteY0" fmla="*/ 0 h 457752"/>
              <a:gd name="connsiteX1" fmla="*/ 3785857 w 3785857"/>
              <a:gd name="connsiteY1" fmla="*/ 0 h 457752"/>
              <a:gd name="connsiteX2" fmla="*/ 3520438 w 3785857"/>
              <a:gd name="connsiteY2" fmla="*/ 457752 h 457752"/>
              <a:gd name="connsiteX3" fmla="*/ 0 w 3785857"/>
              <a:gd name="connsiteY3" fmla="*/ 457752 h 457752"/>
            </a:gdLst>
            <a:ahLst/>
            <a:cxnLst>
              <a:cxn ang="0">
                <a:pos x="connsiteX0" y="connsiteY0"/>
              </a:cxn>
              <a:cxn ang="0">
                <a:pos x="connsiteX1" y="connsiteY1"/>
              </a:cxn>
              <a:cxn ang="0">
                <a:pos x="connsiteX2" y="connsiteY2"/>
              </a:cxn>
              <a:cxn ang="0">
                <a:pos x="connsiteX3" y="connsiteY3"/>
              </a:cxn>
            </a:cxnLst>
            <a:rect l="l" t="t" r="r" b="b"/>
            <a:pathLst>
              <a:path w="3785857" h="457752">
                <a:moveTo>
                  <a:pt x="0" y="0"/>
                </a:moveTo>
                <a:lnTo>
                  <a:pt x="3785857" y="0"/>
                </a:lnTo>
                <a:lnTo>
                  <a:pt x="3520438" y="457752"/>
                </a:lnTo>
                <a:lnTo>
                  <a:pt x="0" y="457752"/>
                </a:lnTo>
                <a:close/>
              </a:path>
            </a:pathLst>
          </a:custGeom>
        </p:spPr>
      </p:pic>
      <p:pic>
        <p:nvPicPr>
          <p:cNvPr id="12" name="Graphic 11">
            <a:extLst>
              <a:ext uri="{FF2B5EF4-FFF2-40B4-BE49-F238E27FC236}">
                <a16:creationId xmlns:a16="http://schemas.microsoft.com/office/drawing/2014/main" id="{9EEF3970-0883-4EC6-8D57-7F0D7910D2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9955" y="5943048"/>
            <a:ext cx="2194560" cy="457200"/>
          </a:xfrm>
          <a:prstGeom prst="rect">
            <a:avLst/>
          </a:prstGeom>
        </p:spPr>
      </p:pic>
      <p:cxnSp>
        <p:nvCxnSpPr>
          <p:cNvPr id="8" name="Anchor Line (Teal)">
            <a:extLst>
              <a:ext uri="{FF2B5EF4-FFF2-40B4-BE49-F238E27FC236}">
                <a16:creationId xmlns:a16="http://schemas.microsoft.com/office/drawing/2014/main" id="{D01064B8-AE22-4EF2-B988-EE5C7EEBED14}"/>
              </a:ext>
            </a:extLst>
          </p:cNvPr>
          <p:cNvCxnSpPr>
            <a:cxnSpLocks/>
          </p:cNvCxnSpPr>
          <p:nvPr userDrawn="1"/>
        </p:nvCxnSpPr>
        <p:spPr bwMode="auto">
          <a:xfrm>
            <a:off x="609600" y="1212986"/>
            <a:ext cx="685800" cy="0"/>
          </a:xfrm>
          <a:prstGeom prst="line">
            <a:avLst/>
          </a:prstGeom>
          <a:noFill/>
          <a:ln w="38100" cap="flat" cmpd="sng" algn="ctr">
            <a:solidFill>
              <a:srgbClr val="C0CAC7"/>
            </a:solidFill>
            <a:prstDash val="solid"/>
            <a:round/>
            <a:headEnd type="none" w="med" len="med"/>
            <a:tailEnd type="none" w="med" len="med"/>
          </a:ln>
          <a:effectLst/>
        </p:spPr>
      </p:cxnSp>
    </p:spTree>
    <p:extLst>
      <p:ext uri="{BB962C8B-B14F-4D97-AF65-F5344CB8AC3E}">
        <p14:creationId xmlns:p14="http://schemas.microsoft.com/office/powerpoint/2010/main" val="56099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een">
    <p:spTree>
      <p:nvGrpSpPr>
        <p:cNvPr id="1" name=""/>
        <p:cNvGrpSpPr/>
        <p:nvPr/>
      </p:nvGrpSpPr>
      <p:grpSpPr>
        <a:xfrm>
          <a:off x="0" y="0"/>
          <a:ext cx="0" cy="0"/>
          <a:chOff x="0" y="0"/>
          <a:chExt cx="0" cy="0"/>
        </a:xfrm>
      </p:grpSpPr>
      <p:sp>
        <p:nvSpPr>
          <p:cNvPr id="11" name="Gradient Background">
            <a:extLst>
              <a:ext uri="{FF2B5EF4-FFF2-40B4-BE49-F238E27FC236}">
                <a16:creationId xmlns:a16="http://schemas.microsoft.com/office/drawing/2014/main" id="{BCEBB715-ABFF-4A55-914D-2450BA5C9952}"/>
              </a:ext>
            </a:extLst>
          </p:cNvPr>
          <p:cNvSpPr/>
          <p:nvPr userDrawn="1"/>
        </p:nvSpPr>
        <p:spPr>
          <a:xfrm rot="16200000" flipH="1">
            <a:off x="2667000" y="-2667000"/>
            <a:ext cx="6858000" cy="12192000"/>
          </a:xfrm>
          <a:prstGeom prst="rect">
            <a:avLst/>
          </a:prstGeom>
          <a:gradFill flip="none" rotWithShape="1">
            <a:gsLst>
              <a:gs pos="89000">
                <a:srgbClr val="76B043"/>
              </a:gs>
              <a:gs pos="0">
                <a:srgbClr val="478A5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7" name="Subtitle Text">
            <a:extLst>
              <a:ext uri="{FF2B5EF4-FFF2-40B4-BE49-F238E27FC236}">
                <a16:creationId xmlns:a16="http://schemas.microsoft.com/office/drawing/2014/main" id="{B8C40917-854F-41C3-92FA-0FFC4202B762}"/>
              </a:ext>
            </a:extLst>
          </p:cNvPr>
          <p:cNvSpPr>
            <a:spLocks noGrp="1"/>
          </p:cNvSpPr>
          <p:nvPr userDrawn="1">
            <p:ph type="body" sz="quarter" idx="12"/>
          </p:nvPr>
        </p:nvSpPr>
        <p:spPr>
          <a:xfrm>
            <a:off x="609600" y="3428999"/>
            <a:ext cx="10972800" cy="1982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a:extLst>
              <a:ext uri="{FF2B5EF4-FFF2-40B4-BE49-F238E27FC236}">
                <a16:creationId xmlns:a16="http://schemas.microsoft.com/office/drawing/2014/main" id="{46D32C48-753E-4EE3-80FD-8DB1DECDC433}"/>
              </a:ext>
            </a:extLst>
          </p:cNvPr>
          <p:cNvSpPr>
            <a:spLocks noGrp="1"/>
          </p:cNvSpPr>
          <p:nvPr userDrawn="1">
            <p:ph type="title"/>
          </p:nvPr>
        </p:nvSpPr>
        <p:spPr/>
        <p:txBody>
          <a:bodyPr/>
          <a:lstStyle>
            <a:lvl1pPr>
              <a:defRPr>
                <a:solidFill>
                  <a:schemeClr val="bg1"/>
                </a:solidFill>
              </a:defRPr>
            </a:lvl1pPr>
          </a:lstStyle>
          <a:p>
            <a:r>
              <a:rPr lang="en-US"/>
              <a:t>Click to edit Master title style</a:t>
            </a:r>
          </a:p>
        </p:txBody>
      </p:sp>
      <p:pic>
        <p:nvPicPr>
          <p:cNvPr id="10" name="Picture 9" descr="Background pattern&#10;&#10;Description automatically generated">
            <a:extLst>
              <a:ext uri="{FF2B5EF4-FFF2-40B4-BE49-F238E27FC236}">
                <a16:creationId xmlns:a16="http://schemas.microsoft.com/office/drawing/2014/main" id="{AF5D5338-D316-4FC2-9DCF-9A170A4BCE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493" r="10578"/>
          <a:stretch/>
        </p:blipFill>
        <p:spPr>
          <a:xfrm>
            <a:off x="7848600" y="6400248"/>
            <a:ext cx="3785857" cy="457752"/>
          </a:xfrm>
          <a:custGeom>
            <a:avLst/>
            <a:gdLst>
              <a:gd name="connsiteX0" fmla="*/ 0 w 3785857"/>
              <a:gd name="connsiteY0" fmla="*/ 0 h 457752"/>
              <a:gd name="connsiteX1" fmla="*/ 3785857 w 3785857"/>
              <a:gd name="connsiteY1" fmla="*/ 0 h 457752"/>
              <a:gd name="connsiteX2" fmla="*/ 3520438 w 3785857"/>
              <a:gd name="connsiteY2" fmla="*/ 457752 h 457752"/>
              <a:gd name="connsiteX3" fmla="*/ 0 w 3785857"/>
              <a:gd name="connsiteY3" fmla="*/ 457752 h 457752"/>
            </a:gdLst>
            <a:ahLst/>
            <a:cxnLst>
              <a:cxn ang="0">
                <a:pos x="connsiteX0" y="connsiteY0"/>
              </a:cxn>
              <a:cxn ang="0">
                <a:pos x="connsiteX1" y="connsiteY1"/>
              </a:cxn>
              <a:cxn ang="0">
                <a:pos x="connsiteX2" y="connsiteY2"/>
              </a:cxn>
              <a:cxn ang="0">
                <a:pos x="connsiteX3" y="connsiteY3"/>
              </a:cxn>
            </a:cxnLst>
            <a:rect l="l" t="t" r="r" b="b"/>
            <a:pathLst>
              <a:path w="3785857" h="457752">
                <a:moveTo>
                  <a:pt x="0" y="0"/>
                </a:moveTo>
                <a:lnTo>
                  <a:pt x="3785857" y="0"/>
                </a:lnTo>
                <a:lnTo>
                  <a:pt x="3520438" y="457752"/>
                </a:lnTo>
                <a:lnTo>
                  <a:pt x="0" y="457752"/>
                </a:lnTo>
                <a:close/>
              </a:path>
            </a:pathLst>
          </a:custGeom>
        </p:spPr>
      </p:pic>
      <p:pic>
        <p:nvPicPr>
          <p:cNvPr id="15" name="Graphic 14">
            <a:extLst>
              <a:ext uri="{FF2B5EF4-FFF2-40B4-BE49-F238E27FC236}">
                <a16:creationId xmlns:a16="http://schemas.microsoft.com/office/drawing/2014/main" id="{A0AF4861-01B3-4710-BDF9-22737616EA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9955" y="5943048"/>
            <a:ext cx="2194560" cy="457200"/>
          </a:xfrm>
          <a:prstGeom prst="rect">
            <a:avLst/>
          </a:prstGeom>
        </p:spPr>
      </p:pic>
      <p:cxnSp>
        <p:nvCxnSpPr>
          <p:cNvPr id="8" name="Anchor Line (Teal)">
            <a:extLst>
              <a:ext uri="{FF2B5EF4-FFF2-40B4-BE49-F238E27FC236}">
                <a16:creationId xmlns:a16="http://schemas.microsoft.com/office/drawing/2014/main" id="{D735FA4D-9839-46B4-9490-0DE7C7241F12}"/>
              </a:ext>
            </a:extLst>
          </p:cNvPr>
          <p:cNvCxnSpPr>
            <a:cxnSpLocks/>
          </p:cNvCxnSpPr>
          <p:nvPr userDrawn="1"/>
        </p:nvCxnSpPr>
        <p:spPr bwMode="auto">
          <a:xfrm>
            <a:off x="609600" y="1212986"/>
            <a:ext cx="685800" cy="0"/>
          </a:xfrm>
          <a:prstGeom prst="line">
            <a:avLst/>
          </a:prstGeom>
          <a:noFill/>
          <a:ln w="38100" cap="flat" cmpd="sng" algn="ctr">
            <a:solidFill>
              <a:srgbClr val="C0CAC7"/>
            </a:solidFill>
            <a:prstDash val="solid"/>
            <a:round/>
            <a:headEnd type="none" w="med" len="med"/>
            <a:tailEnd type="none" w="med" len="med"/>
          </a:ln>
          <a:effectLst/>
        </p:spPr>
      </p:cxnSp>
    </p:spTree>
    <p:extLst>
      <p:ext uri="{BB962C8B-B14F-4D97-AF65-F5344CB8AC3E}">
        <p14:creationId xmlns:p14="http://schemas.microsoft.com/office/powerpoint/2010/main" val="659464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Column Comparis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4B5453-CB92-44F5-851E-146E8C5215D0}"/>
              </a:ext>
            </a:extLst>
          </p:cNvPr>
          <p:cNvSpPr>
            <a:spLocks noGrp="1"/>
          </p:cNvSpPr>
          <p:nvPr>
            <p:ph sz="half" idx="1"/>
          </p:nvPr>
        </p:nvSpPr>
        <p:spPr>
          <a:xfrm>
            <a:off x="609599" y="2819400"/>
            <a:ext cx="5305425" cy="3357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440531-F86A-456C-BC92-520C6D3904DF}"/>
              </a:ext>
            </a:extLst>
          </p:cNvPr>
          <p:cNvSpPr>
            <a:spLocks noGrp="1"/>
          </p:cNvSpPr>
          <p:nvPr>
            <p:ph sz="half" idx="2"/>
          </p:nvPr>
        </p:nvSpPr>
        <p:spPr>
          <a:xfrm>
            <a:off x="6276915" y="2819400"/>
            <a:ext cx="5305425" cy="3357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70C1EBFC-9554-4E50-9F49-5EF430AA9088}"/>
              </a:ext>
            </a:extLst>
          </p:cNvPr>
          <p:cNvSpPr>
            <a:spLocks noGrp="1"/>
          </p:cNvSpPr>
          <p:nvPr>
            <p:ph type="ftr" sz="quarter" idx="10"/>
          </p:nvPr>
        </p:nvSpPr>
        <p:spPr/>
        <p:txBody>
          <a:bodyPr/>
          <a:lstStyle/>
          <a:p>
            <a:r>
              <a:rPr lang="en-US"/>
              <a:t>Brown and Caldwell</a:t>
            </a:r>
          </a:p>
        </p:txBody>
      </p:sp>
      <p:sp>
        <p:nvSpPr>
          <p:cNvPr id="6" name="Slide Number Placeholder 5">
            <a:extLst>
              <a:ext uri="{FF2B5EF4-FFF2-40B4-BE49-F238E27FC236}">
                <a16:creationId xmlns:a16="http://schemas.microsoft.com/office/drawing/2014/main" id="{24381D0B-D0DD-45BA-B20F-1683ECC6AFCF}"/>
              </a:ext>
            </a:extLst>
          </p:cNvPr>
          <p:cNvSpPr>
            <a:spLocks noGrp="1"/>
          </p:cNvSpPr>
          <p:nvPr>
            <p:ph type="sldNum" sz="quarter" idx="11"/>
          </p:nvPr>
        </p:nvSpPr>
        <p:spPr/>
        <p:txBody>
          <a:bodyPr/>
          <a:lstStyle/>
          <a:p>
            <a:fld id="{04E9CEDC-B5D7-4E9A-BA46-5FD30BEA372C}" type="slidenum">
              <a:rPr lang="en-US" smtClean="0"/>
              <a:pPr/>
              <a:t>‹#›</a:t>
            </a:fld>
            <a:endParaRPr lang="en-US"/>
          </a:p>
        </p:txBody>
      </p:sp>
      <p:sp>
        <p:nvSpPr>
          <p:cNvPr id="7" name="Title 6">
            <a:extLst>
              <a:ext uri="{FF2B5EF4-FFF2-40B4-BE49-F238E27FC236}">
                <a16:creationId xmlns:a16="http://schemas.microsoft.com/office/drawing/2014/main" id="{BA0C9CEB-87B3-4853-9D34-B4847B0A88CE}"/>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27603230-F4BF-4235-87F3-11E12CBBEE53}"/>
              </a:ext>
            </a:extLst>
          </p:cNvPr>
          <p:cNvSpPr>
            <a:spLocks noGrp="1"/>
          </p:cNvSpPr>
          <p:nvPr>
            <p:ph type="body" sz="quarter" idx="12" hasCustomPrompt="1"/>
          </p:nvPr>
        </p:nvSpPr>
        <p:spPr>
          <a:xfrm>
            <a:off x="609600" y="1782763"/>
            <a:ext cx="5303838" cy="837152"/>
          </a:xfrm>
        </p:spPr>
        <p:txBody>
          <a:bodyPr>
            <a:noAutofit/>
          </a:bodyPr>
          <a:lstStyle>
            <a:lvl1pPr marL="0" indent="0">
              <a:lnSpc>
                <a:spcPct val="85000"/>
              </a:lnSpc>
              <a:spcAft>
                <a:spcPts val="0"/>
              </a:spcAft>
              <a:buNone/>
              <a:defRPr sz="3200" spc="-30" baseline="0">
                <a:latin typeface="Franklin Gothic Medium" panose="020B0603020102020204" pitchFamily="34" charset="0"/>
              </a:defRPr>
            </a:lvl1pPr>
          </a:lstStyle>
          <a:p>
            <a:pPr lvl="0"/>
            <a:r>
              <a:rPr lang="en-US"/>
              <a:t>Click to edit Master text styles</a:t>
            </a:r>
            <a:br>
              <a:rPr lang="en-US"/>
            </a:br>
            <a:r>
              <a:rPr lang="en-US"/>
              <a:t>Maximum of two lines</a:t>
            </a:r>
          </a:p>
        </p:txBody>
      </p:sp>
      <p:sp>
        <p:nvSpPr>
          <p:cNvPr id="9" name="Text Placeholder 7">
            <a:extLst>
              <a:ext uri="{FF2B5EF4-FFF2-40B4-BE49-F238E27FC236}">
                <a16:creationId xmlns:a16="http://schemas.microsoft.com/office/drawing/2014/main" id="{72752BDE-54E7-4945-A686-64FA3CBCD4E1}"/>
              </a:ext>
            </a:extLst>
          </p:cNvPr>
          <p:cNvSpPr>
            <a:spLocks noGrp="1"/>
          </p:cNvSpPr>
          <p:nvPr>
            <p:ph type="body" sz="quarter" idx="13" hasCustomPrompt="1"/>
          </p:nvPr>
        </p:nvSpPr>
        <p:spPr>
          <a:xfrm>
            <a:off x="6278502" y="1782763"/>
            <a:ext cx="5303838" cy="837152"/>
          </a:xfrm>
        </p:spPr>
        <p:txBody>
          <a:bodyPr>
            <a:noAutofit/>
          </a:bodyPr>
          <a:lstStyle>
            <a:lvl1pPr marL="0" indent="0">
              <a:lnSpc>
                <a:spcPct val="85000"/>
              </a:lnSpc>
              <a:spcAft>
                <a:spcPts val="0"/>
              </a:spcAft>
              <a:buNone/>
              <a:defRPr sz="3200" spc="-30" baseline="0">
                <a:latin typeface="Franklin Gothic Medium" panose="020B0603020102020204" pitchFamily="34" charset="0"/>
              </a:defRPr>
            </a:lvl1pPr>
          </a:lstStyle>
          <a:p>
            <a:pPr lvl="0"/>
            <a:r>
              <a:rPr lang="en-US"/>
              <a:t>Click to edit Master text styles</a:t>
            </a:r>
            <a:br>
              <a:rPr lang="en-US"/>
            </a:br>
            <a:r>
              <a:rPr lang="en-US"/>
              <a:t>Maximum of two lines</a:t>
            </a:r>
          </a:p>
        </p:txBody>
      </p:sp>
    </p:spTree>
    <p:extLst>
      <p:ext uri="{BB962C8B-B14F-4D97-AF65-F5344CB8AC3E}">
        <p14:creationId xmlns:p14="http://schemas.microsoft.com/office/powerpoint/2010/main" val="2495231282"/>
      </p:ext>
    </p:extLst>
  </p:cSld>
  <p:clrMapOvr>
    <a:masterClrMapping/>
  </p:clrMapOvr>
  <p:extLst>
    <p:ext uri="{DCECCB84-F9BA-43D5-87BE-67443E8EF086}">
      <p15:sldGuideLst xmlns:p15="http://schemas.microsoft.com/office/powerpoint/2012/main">
        <p15:guide id="1" pos="3936">
          <p15:clr>
            <a:srgbClr val="FBAE40"/>
          </p15:clr>
        </p15:guide>
        <p15:guide id="2" pos="372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ey">
    <p:spTree>
      <p:nvGrpSpPr>
        <p:cNvPr id="1" name=""/>
        <p:cNvGrpSpPr/>
        <p:nvPr/>
      </p:nvGrpSpPr>
      <p:grpSpPr>
        <a:xfrm>
          <a:off x="0" y="0"/>
          <a:ext cx="0" cy="0"/>
          <a:chOff x="0" y="0"/>
          <a:chExt cx="0" cy="0"/>
        </a:xfrm>
      </p:grpSpPr>
      <p:sp>
        <p:nvSpPr>
          <p:cNvPr id="10" name="Gradient Background">
            <a:extLst>
              <a:ext uri="{FF2B5EF4-FFF2-40B4-BE49-F238E27FC236}">
                <a16:creationId xmlns:a16="http://schemas.microsoft.com/office/drawing/2014/main" id="{71F8AED0-8B9B-4922-A54F-39626014887E}"/>
              </a:ext>
            </a:extLst>
          </p:cNvPr>
          <p:cNvSpPr/>
          <p:nvPr userDrawn="1"/>
        </p:nvSpPr>
        <p:spPr>
          <a:xfrm rot="16200000" flipH="1">
            <a:off x="2667000" y="-2667000"/>
            <a:ext cx="6858000" cy="12192000"/>
          </a:xfrm>
          <a:prstGeom prst="rect">
            <a:avLst/>
          </a:prstGeom>
          <a:gradFill flip="none" rotWithShape="1">
            <a:gsLst>
              <a:gs pos="100000">
                <a:srgbClr val="909D93"/>
              </a:gs>
              <a:gs pos="20000">
                <a:srgbClr val="43525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7" name="Subtitle Text">
            <a:extLst>
              <a:ext uri="{FF2B5EF4-FFF2-40B4-BE49-F238E27FC236}">
                <a16:creationId xmlns:a16="http://schemas.microsoft.com/office/drawing/2014/main" id="{B8C40917-854F-41C3-92FA-0FFC4202B762}"/>
              </a:ext>
            </a:extLst>
          </p:cNvPr>
          <p:cNvSpPr>
            <a:spLocks noGrp="1"/>
          </p:cNvSpPr>
          <p:nvPr userDrawn="1">
            <p:ph type="body" sz="quarter" idx="12"/>
          </p:nvPr>
        </p:nvSpPr>
        <p:spPr>
          <a:xfrm>
            <a:off x="609600" y="3428999"/>
            <a:ext cx="10972800" cy="1982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a:extLst>
              <a:ext uri="{FF2B5EF4-FFF2-40B4-BE49-F238E27FC236}">
                <a16:creationId xmlns:a16="http://schemas.microsoft.com/office/drawing/2014/main" id="{46D32C48-753E-4EE3-80FD-8DB1DECDC433}"/>
              </a:ext>
            </a:extLst>
          </p:cNvPr>
          <p:cNvSpPr>
            <a:spLocks noGrp="1"/>
          </p:cNvSpPr>
          <p:nvPr userDrawn="1">
            <p:ph type="title"/>
          </p:nvPr>
        </p:nvSpPr>
        <p:spPr/>
        <p:txBody>
          <a:bodyPr/>
          <a:lstStyle>
            <a:lvl1pPr>
              <a:defRPr>
                <a:solidFill>
                  <a:schemeClr val="bg1"/>
                </a:solidFill>
              </a:defRPr>
            </a:lvl1pPr>
          </a:lstStyle>
          <a:p>
            <a:r>
              <a:rPr lang="en-US"/>
              <a:t>Click to edit Master title style</a:t>
            </a:r>
          </a:p>
        </p:txBody>
      </p:sp>
      <p:pic>
        <p:nvPicPr>
          <p:cNvPr id="12" name="Picture 11" descr="Background pattern&#10;&#10;Description automatically generated">
            <a:extLst>
              <a:ext uri="{FF2B5EF4-FFF2-40B4-BE49-F238E27FC236}">
                <a16:creationId xmlns:a16="http://schemas.microsoft.com/office/drawing/2014/main" id="{29F7D90A-3943-49D0-A60A-D1FB7F48724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493" r="10578"/>
          <a:stretch/>
        </p:blipFill>
        <p:spPr>
          <a:xfrm>
            <a:off x="7848600" y="6400248"/>
            <a:ext cx="3785857" cy="457752"/>
          </a:xfrm>
          <a:custGeom>
            <a:avLst/>
            <a:gdLst>
              <a:gd name="connsiteX0" fmla="*/ 0 w 3785857"/>
              <a:gd name="connsiteY0" fmla="*/ 0 h 457752"/>
              <a:gd name="connsiteX1" fmla="*/ 3785857 w 3785857"/>
              <a:gd name="connsiteY1" fmla="*/ 0 h 457752"/>
              <a:gd name="connsiteX2" fmla="*/ 3520438 w 3785857"/>
              <a:gd name="connsiteY2" fmla="*/ 457752 h 457752"/>
              <a:gd name="connsiteX3" fmla="*/ 0 w 3785857"/>
              <a:gd name="connsiteY3" fmla="*/ 457752 h 457752"/>
            </a:gdLst>
            <a:ahLst/>
            <a:cxnLst>
              <a:cxn ang="0">
                <a:pos x="connsiteX0" y="connsiteY0"/>
              </a:cxn>
              <a:cxn ang="0">
                <a:pos x="connsiteX1" y="connsiteY1"/>
              </a:cxn>
              <a:cxn ang="0">
                <a:pos x="connsiteX2" y="connsiteY2"/>
              </a:cxn>
              <a:cxn ang="0">
                <a:pos x="connsiteX3" y="connsiteY3"/>
              </a:cxn>
            </a:cxnLst>
            <a:rect l="l" t="t" r="r" b="b"/>
            <a:pathLst>
              <a:path w="3785857" h="457752">
                <a:moveTo>
                  <a:pt x="0" y="0"/>
                </a:moveTo>
                <a:lnTo>
                  <a:pt x="3785857" y="0"/>
                </a:lnTo>
                <a:lnTo>
                  <a:pt x="3520438" y="457752"/>
                </a:lnTo>
                <a:lnTo>
                  <a:pt x="0" y="457752"/>
                </a:lnTo>
                <a:close/>
              </a:path>
            </a:pathLst>
          </a:custGeom>
        </p:spPr>
      </p:pic>
      <p:pic>
        <p:nvPicPr>
          <p:cNvPr id="15" name="Graphic 14">
            <a:extLst>
              <a:ext uri="{FF2B5EF4-FFF2-40B4-BE49-F238E27FC236}">
                <a16:creationId xmlns:a16="http://schemas.microsoft.com/office/drawing/2014/main" id="{5C5A7027-59BC-478B-9B1A-96443AE96E5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9955" y="5943048"/>
            <a:ext cx="2194560" cy="457200"/>
          </a:xfrm>
          <a:prstGeom prst="rect">
            <a:avLst/>
          </a:prstGeom>
        </p:spPr>
      </p:pic>
      <p:cxnSp>
        <p:nvCxnSpPr>
          <p:cNvPr id="8" name="Anchor Line (Teal)">
            <a:extLst>
              <a:ext uri="{FF2B5EF4-FFF2-40B4-BE49-F238E27FC236}">
                <a16:creationId xmlns:a16="http://schemas.microsoft.com/office/drawing/2014/main" id="{E0741744-C7D7-4CC4-A6D7-D08966652C37}"/>
              </a:ext>
            </a:extLst>
          </p:cNvPr>
          <p:cNvCxnSpPr>
            <a:cxnSpLocks/>
          </p:cNvCxnSpPr>
          <p:nvPr userDrawn="1"/>
        </p:nvCxnSpPr>
        <p:spPr bwMode="auto">
          <a:xfrm>
            <a:off x="609600" y="1212986"/>
            <a:ext cx="685800" cy="0"/>
          </a:xfrm>
          <a:prstGeom prst="line">
            <a:avLst/>
          </a:prstGeom>
          <a:noFill/>
          <a:ln w="38100" cap="flat" cmpd="sng" algn="ctr">
            <a:solidFill>
              <a:srgbClr val="C0CAC7"/>
            </a:solidFill>
            <a:prstDash val="solid"/>
            <a:round/>
            <a:headEnd type="none" w="med" len="med"/>
            <a:tailEnd type="none" w="med" len="med"/>
          </a:ln>
          <a:effectLst/>
        </p:spPr>
      </p:cxnSp>
    </p:spTree>
    <p:extLst>
      <p:ext uri="{BB962C8B-B14F-4D97-AF65-F5344CB8AC3E}">
        <p14:creationId xmlns:p14="http://schemas.microsoft.com/office/powerpoint/2010/main" val="3142228481"/>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C0FCC-C8A7-42A6-A89E-1AEBFAEF172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4458"/>
          <a:stretch/>
        </p:blipFill>
        <p:spPr>
          <a:xfrm>
            <a:off x="8135104" y="0"/>
            <a:ext cx="4056896" cy="457200"/>
          </a:xfrm>
          <a:prstGeom prst="rect">
            <a:avLst/>
          </a:prstGeom>
        </p:spPr>
      </p:pic>
      <p:sp>
        <p:nvSpPr>
          <p:cNvPr id="10" name="Picture Placeholder 9">
            <a:extLst>
              <a:ext uri="{FF2B5EF4-FFF2-40B4-BE49-F238E27FC236}">
                <a16:creationId xmlns:a16="http://schemas.microsoft.com/office/drawing/2014/main" id="{F7C120C8-39A8-477D-B58D-F23BF975C785}"/>
              </a:ext>
            </a:extLst>
          </p:cNvPr>
          <p:cNvSpPr>
            <a:spLocks noGrp="1"/>
          </p:cNvSpPr>
          <p:nvPr>
            <p:ph type="pic" sz="quarter" idx="11" hasCustomPrompt="1"/>
          </p:nvPr>
        </p:nvSpPr>
        <p:spPr>
          <a:xfrm>
            <a:off x="9753600" y="1325563"/>
            <a:ext cx="1828800" cy="1828800"/>
          </a:xfrm>
          <a:prstGeom prst="rect">
            <a:avLst/>
          </a:prstGeom>
          <a:ln>
            <a:noFill/>
            <a:prstDash val="dash"/>
          </a:ln>
        </p:spPr>
        <p:txBody>
          <a:bodyPr lIns="0" tIns="0" rIns="0" bIns="0" anchor="ctr" anchorCtr="0"/>
          <a:lstStyle>
            <a:lvl1pPr marL="0" indent="0" algn="ctr">
              <a:buNone/>
              <a:defRPr sz="1400">
                <a:solidFill>
                  <a:schemeClr val="bg2"/>
                </a:solidFill>
              </a:defRPr>
            </a:lvl1pPr>
          </a:lstStyle>
          <a:p>
            <a:r>
              <a:rPr lang="en-US"/>
              <a:t>CLIENT LOGO</a:t>
            </a:r>
          </a:p>
        </p:txBody>
      </p:sp>
      <p:sp>
        <p:nvSpPr>
          <p:cNvPr id="12" name="Picture Placeholder 11">
            <a:extLst>
              <a:ext uri="{FF2B5EF4-FFF2-40B4-BE49-F238E27FC236}">
                <a16:creationId xmlns:a16="http://schemas.microsoft.com/office/drawing/2014/main" id="{982DFA41-C32D-4FE4-9DB2-44BB1568E40C}"/>
              </a:ext>
            </a:extLst>
          </p:cNvPr>
          <p:cNvSpPr>
            <a:spLocks noGrp="1"/>
          </p:cNvSpPr>
          <p:nvPr>
            <p:ph type="pic" sz="quarter" idx="12"/>
          </p:nvPr>
        </p:nvSpPr>
        <p:spPr>
          <a:xfrm>
            <a:off x="0" y="3429000"/>
            <a:ext cx="12192000" cy="3429000"/>
          </a:xfrm>
          <a:prstGeom prst="rect">
            <a:avLst/>
          </a:prstGeom>
        </p:spPr>
        <p:txBody>
          <a:bodyPr lIns="0" tIns="0" rIns="0" bIns="0" anchor="ctr" anchorCtr="0"/>
          <a:lstStyle>
            <a:lvl1pPr marL="0" indent="0" algn="ctr">
              <a:buNone/>
              <a:defRPr sz="2000" cap="all" baseline="0">
                <a:solidFill>
                  <a:schemeClr val="bg2"/>
                </a:solidFill>
              </a:defRPr>
            </a:lvl1pPr>
          </a:lstStyle>
          <a:p>
            <a:r>
              <a:rPr lang="en-US"/>
              <a:t>Click icon to add picture</a:t>
            </a:r>
          </a:p>
        </p:txBody>
      </p:sp>
      <p:sp>
        <p:nvSpPr>
          <p:cNvPr id="17" name="Text Placeholder 16">
            <a:extLst>
              <a:ext uri="{FF2B5EF4-FFF2-40B4-BE49-F238E27FC236}">
                <a16:creationId xmlns:a16="http://schemas.microsoft.com/office/drawing/2014/main" id="{69497C9E-A69F-4C11-AF67-901284EF2B98}"/>
              </a:ext>
            </a:extLst>
          </p:cNvPr>
          <p:cNvSpPr>
            <a:spLocks noGrp="1"/>
          </p:cNvSpPr>
          <p:nvPr>
            <p:ph type="body" sz="quarter" idx="15" hasCustomPrompt="1"/>
          </p:nvPr>
        </p:nvSpPr>
        <p:spPr>
          <a:xfrm>
            <a:off x="609600" y="3082401"/>
            <a:ext cx="8869680" cy="184666"/>
          </a:xfrm>
          <a:prstGeom prst="rect">
            <a:avLst/>
          </a:prstGeom>
        </p:spPr>
        <p:txBody>
          <a:bodyPr wrap="square" lIns="0" tIns="0" rIns="0" bIns="0">
            <a:normAutofit/>
          </a:bodyPr>
          <a:lstStyle>
            <a:lvl1pPr marL="0" indent="0">
              <a:lnSpc>
                <a:spcPct val="100000"/>
              </a:lnSpc>
              <a:spcBef>
                <a:spcPts val="0"/>
              </a:spcBef>
              <a:buNone/>
              <a:defRPr sz="1200" spc="-30" baseline="0">
                <a:solidFill>
                  <a:srgbClr val="909D9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Date 00, Year (Click to edit)</a:t>
            </a:r>
          </a:p>
        </p:txBody>
      </p:sp>
      <p:cxnSp>
        <p:nvCxnSpPr>
          <p:cNvPr id="18" name="Straight Connector 17">
            <a:extLst>
              <a:ext uri="{FF2B5EF4-FFF2-40B4-BE49-F238E27FC236}">
                <a16:creationId xmlns:a16="http://schemas.microsoft.com/office/drawing/2014/main" id="{05BB3611-856D-447E-B8F1-E4BD1F02F9C2}"/>
              </a:ext>
            </a:extLst>
          </p:cNvPr>
          <p:cNvCxnSpPr>
            <a:cxnSpLocks/>
          </p:cNvCxnSpPr>
          <p:nvPr userDrawn="1"/>
        </p:nvCxnSpPr>
        <p:spPr bwMode="auto">
          <a:xfrm>
            <a:off x="609600" y="2971805"/>
            <a:ext cx="685800" cy="0"/>
          </a:xfrm>
          <a:prstGeom prst="line">
            <a:avLst/>
          </a:prstGeom>
          <a:noFill/>
          <a:ln w="38100" cap="flat" cmpd="sng" algn="ctr">
            <a:solidFill>
              <a:srgbClr val="C0CAC7"/>
            </a:solidFill>
            <a:prstDash val="solid"/>
            <a:round/>
            <a:headEnd type="none" w="med" len="med"/>
            <a:tailEnd type="none" w="med" len="med"/>
          </a:ln>
          <a:effectLst/>
        </p:spPr>
      </p:cxnSp>
      <p:pic>
        <p:nvPicPr>
          <p:cNvPr id="3" name="Graphic 2">
            <a:extLst>
              <a:ext uri="{FF2B5EF4-FFF2-40B4-BE49-F238E27FC236}">
                <a16:creationId xmlns:a16="http://schemas.microsoft.com/office/drawing/2014/main" id="{276F2A2C-0BC0-405F-A230-6A70DFB7AA4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9600" y="462053"/>
            <a:ext cx="1371600" cy="757238"/>
          </a:xfrm>
          <a:prstGeom prst="rect">
            <a:avLst/>
          </a:prstGeom>
        </p:spPr>
      </p:pic>
      <p:sp>
        <p:nvSpPr>
          <p:cNvPr id="5" name="Title 4">
            <a:extLst>
              <a:ext uri="{FF2B5EF4-FFF2-40B4-BE49-F238E27FC236}">
                <a16:creationId xmlns:a16="http://schemas.microsoft.com/office/drawing/2014/main" id="{DBDAAC73-5A85-4DBA-9A0E-4466BAF44D89}"/>
              </a:ext>
            </a:extLst>
          </p:cNvPr>
          <p:cNvSpPr>
            <a:spLocks noGrp="1"/>
          </p:cNvSpPr>
          <p:nvPr>
            <p:ph type="title"/>
          </p:nvPr>
        </p:nvSpPr>
        <p:spPr>
          <a:xfrm>
            <a:off x="609600" y="1529394"/>
            <a:ext cx="8869680" cy="1472885"/>
          </a:xfrm>
        </p:spPr>
        <p:txBody>
          <a:bodyPr/>
          <a:lstStyle/>
          <a:p>
            <a:r>
              <a:rPr lang="en-US"/>
              <a:t>Click to edit Master title style</a:t>
            </a:r>
          </a:p>
        </p:txBody>
      </p:sp>
    </p:spTree>
    <p:extLst>
      <p:ext uri="{BB962C8B-B14F-4D97-AF65-F5344CB8AC3E}">
        <p14:creationId xmlns:p14="http://schemas.microsoft.com/office/powerpoint/2010/main" val="2613269958"/>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Colo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2640A7-3374-4B52-8B22-48386BD54EF6}"/>
              </a:ext>
            </a:extLst>
          </p:cNvPr>
          <p:cNvSpPr/>
          <p:nvPr userDrawn="1"/>
        </p:nvSpPr>
        <p:spPr>
          <a:xfrm>
            <a:off x="0" y="0"/>
            <a:ext cx="12192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F7C120C8-39A8-477D-B58D-F23BF975C785}"/>
              </a:ext>
            </a:extLst>
          </p:cNvPr>
          <p:cNvSpPr>
            <a:spLocks noGrp="1"/>
          </p:cNvSpPr>
          <p:nvPr>
            <p:ph type="pic" sz="quarter" idx="11" hasCustomPrompt="1"/>
          </p:nvPr>
        </p:nvSpPr>
        <p:spPr>
          <a:xfrm>
            <a:off x="9753600" y="1325563"/>
            <a:ext cx="1828800" cy="1828800"/>
          </a:xfrm>
          <a:prstGeom prst="rect">
            <a:avLst/>
          </a:prstGeom>
          <a:ln>
            <a:noFill/>
            <a:prstDash val="dash"/>
          </a:ln>
        </p:spPr>
        <p:txBody>
          <a:bodyPr lIns="0" tIns="0" rIns="0" bIns="0" anchor="ctr" anchorCtr="0"/>
          <a:lstStyle>
            <a:lvl1pPr marL="0" indent="0" algn="ctr">
              <a:buNone/>
              <a:defRPr sz="1400">
                <a:solidFill>
                  <a:schemeClr val="bg1"/>
                </a:solidFill>
              </a:defRPr>
            </a:lvl1pPr>
          </a:lstStyle>
          <a:p>
            <a:r>
              <a:rPr lang="en-US"/>
              <a:t>CLIENT LOGO</a:t>
            </a:r>
          </a:p>
        </p:txBody>
      </p:sp>
      <p:sp>
        <p:nvSpPr>
          <p:cNvPr id="12" name="Picture Placeholder 11">
            <a:extLst>
              <a:ext uri="{FF2B5EF4-FFF2-40B4-BE49-F238E27FC236}">
                <a16:creationId xmlns:a16="http://schemas.microsoft.com/office/drawing/2014/main" id="{982DFA41-C32D-4FE4-9DB2-44BB1568E40C}"/>
              </a:ext>
            </a:extLst>
          </p:cNvPr>
          <p:cNvSpPr>
            <a:spLocks noGrp="1"/>
          </p:cNvSpPr>
          <p:nvPr>
            <p:ph type="pic" sz="quarter" idx="12"/>
          </p:nvPr>
        </p:nvSpPr>
        <p:spPr>
          <a:xfrm>
            <a:off x="0" y="3429000"/>
            <a:ext cx="12192000" cy="3429000"/>
          </a:xfrm>
          <a:prstGeom prst="rect">
            <a:avLst/>
          </a:prstGeom>
          <a:ln>
            <a:noFill/>
          </a:ln>
        </p:spPr>
        <p:txBody>
          <a:bodyPr lIns="0" tIns="0" rIns="0" bIns="0" anchor="ctr" anchorCtr="0"/>
          <a:lstStyle>
            <a:lvl1pPr marL="0" indent="0" algn="ctr">
              <a:buNone/>
              <a:defRPr sz="2000" cap="all" baseline="0">
                <a:solidFill>
                  <a:schemeClr val="bg2"/>
                </a:solidFill>
              </a:defRPr>
            </a:lvl1pPr>
          </a:lstStyle>
          <a:p>
            <a:r>
              <a:rPr lang="en-US"/>
              <a:t>Click icon to add picture</a:t>
            </a:r>
          </a:p>
        </p:txBody>
      </p:sp>
      <p:sp>
        <p:nvSpPr>
          <p:cNvPr id="17" name="Text Placeholder 16">
            <a:extLst>
              <a:ext uri="{FF2B5EF4-FFF2-40B4-BE49-F238E27FC236}">
                <a16:creationId xmlns:a16="http://schemas.microsoft.com/office/drawing/2014/main" id="{69497C9E-A69F-4C11-AF67-901284EF2B98}"/>
              </a:ext>
            </a:extLst>
          </p:cNvPr>
          <p:cNvSpPr>
            <a:spLocks noGrp="1"/>
          </p:cNvSpPr>
          <p:nvPr>
            <p:ph type="body" sz="quarter" idx="15" hasCustomPrompt="1"/>
          </p:nvPr>
        </p:nvSpPr>
        <p:spPr>
          <a:xfrm>
            <a:off x="609600" y="3082401"/>
            <a:ext cx="8869680" cy="184666"/>
          </a:xfrm>
          <a:prstGeom prst="rect">
            <a:avLst/>
          </a:prstGeom>
        </p:spPr>
        <p:txBody>
          <a:bodyPr wrap="square" lIns="0" tIns="0" rIns="0" bIns="0">
            <a:normAutofit/>
          </a:bodyPr>
          <a:lstStyle>
            <a:lvl1pPr marL="0" indent="0">
              <a:lnSpc>
                <a:spcPct val="100000"/>
              </a:lnSpc>
              <a:spcBef>
                <a:spcPts val="0"/>
              </a:spcBef>
              <a:buNone/>
              <a:defRPr sz="1200" spc="-3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Date 00, Year (Click to edit)</a:t>
            </a:r>
          </a:p>
        </p:txBody>
      </p:sp>
      <p:cxnSp>
        <p:nvCxnSpPr>
          <p:cNvPr id="18" name="Straight Connector 17">
            <a:extLst>
              <a:ext uri="{FF2B5EF4-FFF2-40B4-BE49-F238E27FC236}">
                <a16:creationId xmlns:a16="http://schemas.microsoft.com/office/drawing/2014/main" id="{05BB3611-856D-447E-B8F1-E4BD1F02F9C2}"/>
              </a:ext>
            </a:extLst>
          </p:cNvPr>
          <p:cNvCxnSpPr>
            <a:cxnSpLocks/>
          </p:cNvCxnSpPr>
          <p:nvPr userDrawn="1"/>
        </p:nvCxnSpPr>
        <p:spPr bwMode="auto">
          <a:xfrm>
            <a:off x="609600" y="2971805"/>
            <a:ext cx="685800" cy="0"/>
          </a:xfrm>
          <a:prstGeom prst="line">
            <a:avLst/>
          </a:prstGeom>
          <a:noFill/>
          <a:ln w="38100" cap="flat" cmpd="sng" algn="ctr">
            <a:solidFill>
              <a:schemeClr val="bg1"/>
            </a:solidFill>
            <a:prstDash val="solid"/>
            <a:round/>
            <a:headEnd type="none" w="med" len="med"/>
            <a:tailEnd type="none" w="med" len="med"/>
          </a:ln>
          <a:effectLst/>
        </p:spPr>
      </p:cxnSp>
      <p:pic>
        <p:nvPicPr>
          <p:cNvPr id="13" name="Picture 12" descr="Background pattern&#10;&#10;Description automatically generated">
            <a:extLst>
              <a:ext uri="{FF2B5EF4-FFF2-40B4-BE49-F238E27FC236}">
                <a16:creationId xmlns:a16="http://schemas.microsoft.com/office/drawing/2014/main" id="{F9911F24-8262-4467-A6FE-FD8F23F6150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493" r="4191"/>
          <a:stretch/>
        </p:blipFill>
        <p:spPr>
          <a:xfrm>
            <a:off x="8135745" y="0"/>
            <a:ext cx="4056255" cy="457752"/>
          </a:xfrm>
          <a:prstGeom prst="rect">
            <a:avLst/>
          </a:prstGeom>
        </p:spPr>
      </p:pic>
      <p:pic>
        <p:nvPicPr>
          <p:cNvPr id="19" name="Graphic 18">
            <a:extLst>
              <a:ext uri="{FF2B5EF4-FFF2-40B4-BE49-F238E27FC236}">
                <a16:creationId xmlns:a16="http://schemas.microsoft.com/office/drawing/2014/main" id="{031016BF-B334-4510-96DE-52AE45C1C7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9600" y="462053"/>
            <a:ext cx="1371600" cy="757238"/>
          </a:xfrm>
          <a:prstGeom prst="rect">
            <a:avLst/>
          </a:prstGeom>
        </p:spPr>
      </p:pic>
      <p:sp>
        <p:nvSpPr>
          <p:cNvPr id="3" name="Title 2">
            <a:extLst>
              <a:ext uri="{FF2B5EF4-FFF2-40B4-BE49-F238E27FC236}">
                <a16:creationId xmlns:a16="http://schemas.microsoft.com/office/drawing/2014/main" id="{468FBBC8-1BF9-49AE-A383-EDE1460450AC}"/>
              </a:ext>
            </a:extLst>
          </p:cNvPr>
          <p:cNvSpPr>
            <a:spLocks noGrp="1"/>
          </p:cNvSpPr>
          <p:nvPr>
            <p:ph type="title"/>
          </p:nvPr>
        </p:nvSpPr>
        <p:spPr>
          <a:xfrm>
            <a:off x="609600" y="1529394"/>
            <a:ext cx="8869680" cy="1472885"/>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7209565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ference Title Blo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6F1452-F202-4BF1-838E-9B6A0C113817}"/>
              </a:ext>
            </a:extLst>
          </p:cNvPr>
          <p:cNvSpPr/>
          <p:nvPr userDrawn="1"/>
        </p:nvSpPr>
        <p:spPr>
          <a:xfrm>
            <a:off x="0" y="685800"/>
            <a:ext cx="12192000" cy="4114800"/>
          </a:xfrm>
          <a:prstGeom prst="rect">
            <a:avLst/>
          </a:prstGeom>
          <a:solidFill>
            <a:srgbClr val="C0CAC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graphical user interface&#10;&#10;Description automatically generated">
            <a:extLst>
              <a:ext uri="{FF2B5EF4-FFF2-40B4-BE49-F238E27FC236}">
                <a16:creationId xmlns:a16="http://schemas.microsoft.com/office/drawing/2014/main" id="{F0F6C279-1165-4357-911D-38C0013EF6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5411419"/>
            <a:ext cx="1097280" cy="607161"/>
          </a:xfrm>
          <a:prstGeom prst="rect">
            <a:avLst/>
          </a:prstGeom>
        </p:spPr>
      </p:pic>
      <p:pic>
        <p:nvPicPr>
          <p:cNvPr id="6" name="Picture 5">
            <a:extLst>
              <a:ext uri="{FF2B5EF4-FFF2-40B4-BE49-F238E27FC236}">
                <a16:creationId xmlns:a16="http://schemas.microsoft.com/office/drawing/2014/main" id="{DA2C0FCC-C8A7-42A6-A89E-1AEBFAEF172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 b="4458"/>
          <a:stretch/>
        </p:blipFill>
        <p:spPr>
          <a:xfrm>
            <a:off x="8135104" y="0"/>
            <a:ext cx="4056896" cy="457200"/>
          </a:xfrm>
          <a:prstGeom prst="rect">
            <a:avLst/>
          </a:prstGeom>
        </p:spPr>
      </p:pic>
      <p:sp>
        <p:nvSpPr>
          <p:cNvPr id="10" name="Picture Placeholder 9">
            <a:extLst>
              <a:ext uri="{FF2B5EF4-FFF2-40B4-BE49-F238E27FC236}">
                <a16:creationId xmlns:a16="http://schemas.microsoft.com/office/drawing/2014/main" id="{F7C120C8-39A8-477D-B58D-F23BF975C785}"/>
              </a:ext>
            </a:extLst>
          </p:cNvPr>
          <p:cNvSpPr>
            <a:spLocks noGrp="1"/>
          </p:cNvSpPr>
          <p:nvPr>
            <p:ph type="pic" sz="quarter" idx="11" hasCustomPrompt="1"/>
          </p:nvPr>
        </p:nvSpPr>
        <p:spPr>
          <a:xfrm>
            <a:off x="4815854" y="5411419"/>
            <a:ext cx="1155337" cy="618118"/>
          </a:xfrm>
          <a:prstGeom prst="rect">
            <a:avLst/>
          </a:prstGeom>
          <a:ln>
            <a:noFill/>
            <a:prstDash val="dash"/>
          </a:ln>
        </p:spPr>
        <p:txBody>
          <a:bodyPr lIns="0" tIns="0" rIns="0" bIns="0" anchor="ctr" anchorCtr="0"/>
          <a:lstStyle>
            <a:lvl1pPr marL="0" indent="0" algn="ctr">
              <a:buNone/>
              <a:defRPr sz="1400">
                <a:solidFill>
                  <a:schemeClr val="bg2"/>
                </a:solidFill>
              </a:defRPr>
            </a:lvl1pPr>
          </a:lstStyle>
          <a:p>
            <a:r>
              <a:rPr lang="en-US"/>
              <a:t>CO-AUTHOR</a:t>
            </a:r>
            <a:br>
              <a:rPr lang="en-US"/>
            </a:br>
            <a:r>
              <a:rPr lang="en-US"/>
              <a:t>LOGO</a:t>
            </a:r>
          </a:p>
        </p:txBody>
      </p:sp>
      <p:sp>
        <p:nvSpPr>
          <p:cNvPr id="12" name="Picture Placeholder 11">
            <a:extLst>
              <a:ext uri="{FF2B5EF4-FFF2-40B4-BE49-F238E27FC236}">
                <a16:creationId xmlns:a16="http://schemas.microsoft.com/office/drawing/2014/main" id="{982DFA41-C32D-4FE4-9DB2-44BB1568E40C}"/>
              </a:ext>
            </a:extLst>
          </p:cNvPr>
          <p:cNvSpPr>
            <a:spLocks noGrp="1"/>
          </p:cNvSpPr>
          <p:nvPr>
            <p:ph type="pic" sz="quarter" idx="12"/>
          </p:nvPr>
        </p:nvSpPr>
        <p:spPr>
          <a:xfrm>
            <a:off x="8387317" y="1143000"/>
            <a:ext cx="3200400" cy="3200400"/>
          </a:xfrm>
          <a:prstGeom prst="rect">
            <a:avLst/>
          </a:prstGeom>
        </p:spPr>
        <p:txBody>
          <a:bodyPr lIns="0" tIns="0" rIns="0" bIns="0" anchor="ctr" anchorCtr="0"/>
          <a:lstStyle>
            <a:lvl1pPr marL="0" indent="0" algn="ctr">
              <a:buNone/>
              <a:defRPr sz="2000" cap="all" baseline="0">
                <a:solidFill>
                  <a:schemeClr val="bg2"/>
                </a:solidFill>
              </a:defRPr>
            </a:lvl1pPr>
          </a:lstStyle>
          <a:p>
            <a:r>
              <a:rPr lang="en-US"/>
              <a:t>Click icon to add picture</a:t>
            </a:r>
          </a:p>
        </p:txBody>
      </p:sp>
      <p:sp>
        <p:nvSpPr>
          <p:cNvPr id="17" name="Text Placeholder 16">
            <a:extLst>
              <a:ext uri="{FF2B5EF4-FFF2-40B4-BE49-F238E27FC236}">
                <a16:creationId xmlns:a16="http://schemas.microsoft.com/office/drawing/2014/main" id="{69497C9E-A69F-4C11-AF67-901284EF2B98}"/>
              </a:ext>
            </a:extLst>
          </p:cNvPr>
          <p:cNvSpPr>
            <a:spLocks noGrp="1"/>
          </p:cNvSpPr>
          <p:nvPr>
            <p:ph type="body" sz="quarter" idx="15" hasCustomPrompt="1"/>
          </p:nvPr>
        </p:nvSpPr>
        <p:spPr>
          <a:xfrm>
            <a:off x="1956501" y="5411419"/>
            <a:ext cx="2310720" cy="618118"/>
          </a:xfrm>
          <a:prstGeom prst="rect">
            <a:avLst/>
          </a:prstGeom>
        </p:spPr>
        <p:txBody>
          <a:bodyPr wrap="square" lIns="0" tIns="0" rIns="0" bIns="0">
            <a:spAutoFit/>
          </a:bodyPr>
          <a:lstStyle>
            <a:lvl1pPr marL="0" indent="0">
              <a:lnSpc>
                <a:spcPct val="100000"/>
              </a:lnSpc>
              <a:spcBef>
                <a:spcPts val="0"/>
              </a:spcBef>
              <a:spcAft>
                <a:spcPts val="500"/>
              </a:spcAft>
              <a:buNone/>
              <a:defRPr sz="1200" spc="-30" baseline="0">
                <a:solidFill>
                  <a:schemeClr val="tx1"/>
                </a:solidFill>
                <a:latin typeface="Franklin Gothic Medium" panose="020B0603020102020204" pitchFamily="34" charset="0"/>
              </a:defRPr>
            </a:lvl1pPr>
            <a:lvl2pPr marL="0" indent="0">
              <a:lnSpc>
                <a:spcPct val="100000"/>
              </a:lnSpc>
              <a:spcBef>
                <a:spcPts val="0"/>
              </a:spcBef>
              <a:buNone/>
              <a:defRPr sz="1200" spc="0" baseline="0">
                <a:solidFill>
                  <a:srgbClr val="43525A"/>
                </a:solidFill>
                <a:latin typeface="Franklin Gothic Medium Cond" panose="020B0606030402020204" pitchFamily="34" charset="0"/>
              </a:defRPr>
            </a:lvl2pPr>
            <a:lvl3pPr marL="914400" indent="0">
              <a:buNone/>
              <a:defRPr/>
            </a:lvl3pPr>
            <a:lvl4pPr marL="1371600" indent="0">
              <a:buNone/>
              <a:defRPr/>
            </a:lvl4pPr>
            <a:lvl5pPr marL="1828800" indent="0">
              <a:buNone/>
              <a:defRPr/>
            </a:lvl5pPr>
          </a:lstStyle>
          <a:p>
            <a:pPr lvl="0"/>
            <a:r>
              <a:rPr lang="en-US"/>
              <a:t>Author Name</a:t>
            </a:r>
          </a:p>
          <a:p>
            <a:pPr lvl="1"/>
            <a:r>
              <a:rPr lang="en-US"/>
              <a:t>000.000.000</a:t>
            </a:r>
          </a:p>
          <a:p>
            <a:pPr lvl="1"/>
            <a:r>
              <a:rPr lang="en-US"/>
              <a:t>Email@email.com</a:t>
            </a:r>
          </a:p>
        </p:txBody>
      </p:sp>
      <p:sp>
        <p:nvSpPr>
          <p:cNvPr id="11" name="Text Placeholder 16">
            <a:extLst>
              <a:ext uri="{FF2B5EF4-FFF2-40B4-BE49-F238E27FC236}">
                <a16:creationId xmlns:a16="http://schemas.microsoft.com/office/drawing/2014/main" id="{B5CEDDEC-E159-4D5A-A30E-5DFC9CA8F9D0}"/>
              </a:ext>
            </a:extLst>
          </p:cNvPr>
          <p:cNvSpPr>
            <a:spLocks noGrp="1"/>
          </p:cNvSpPr>
          <p:nvPr>
            <p:ph type="body" sz="quarter" idx="16" hasCustomPrompt="1"/>
          </p:nvPr>
        </p:nvSpPr>
        <p:spPr>
          <a:xfrm>
            <a:off x="6220811" y="5411419"/>
            <a:ext cx="1933567" cy="618118"/>
          </a:xfrm>
          <a:prstGeom prst="rect">
            <a:avLst/>
          </a:prstGeom>
        </p:spPr>
        <p:txBody>
          <a:bodyPr wrap="square" lIns="0" tIns="0" rIns="0" bIns="0">
            <a:spAutoFit/>
          </a:bodyPr>
          <a:lstStyle>
            <a:lvl1pPr marL="0" indent="0">
              <a:lnSpc>
                <a:spcPct val="100000"/>
              </a:lnSpc>
              <a:spcBef>
                <a:spcPts val="0"/>
              </a:spcBef>
              <a:spcAft>
                <a:spcPts val="500"/>
              </a:spcAft>
              <a:buNone/>
              <a:defRPr sz="1200" spc="-30" baseline="0">
                <a:solidFill>
                  <a:schemeClr val="tx1"/>
                </a:solidFill>
                <a:latin typeface="Franklin Gothic Medium" panose="020B0603020102020204" pitchFamily="34" charset="0"/>
              </a:defRPr>
            </a:lvl1pPr>
            <a:lvl2pPr marL="0" indent="0">
              <a:lnSpc>
                <a:spcPct val="100000"/>
              </a:lnSpc>
              <a:spcBef>
                <a:spcPts val="0"/>
              </a:spcBef>
              <a:buNone/>
              <a:defRPr sz="1200" spc="0" baseline="0">
                <a:solidFill>
                  <a:srgbClr val="43525A"/>
                </a:solidFill>
                <a:latin typeface="Franklin Gothic Medium Cond" panose="020B0606030402020204" pitchFamily="34" charset="0"/>
              </a:defRPr>
            </a:lvl2pPr>
            <a:lvl3pPr marL="914400" indent="0">
              <a:buNone/>
              <a:defRPr/>
            </a:lvl3pPr>
            <a:lvl4pPr marL="1371600" indent="0">
              <a:buNone/>
              <a:defRPr/>
            </a:lvl4pPr>
            <a:lvl5pPr marL="1828800" indent="0">
              <a:buNone/>
              <a:defRPr/>
            </a:lvl5pPr>
          </a:lstStyle>
          <a:p>
            <a:pPr lvl="0"/>
            <a:r>
              <a:rPr lang="en-US"/>
              <a:t>Co-author Name</a:t>
            </a:r>
          </a:p>
          <a:p>
            <a:pPr lvl="1"/>
            <a:r>
              <a:rPr lang="en-US"/>
              <a:t>000.000.000</a:t>
            </a:r>
          </a:p>
          <a:p>
            <a:pPr lvl="1"/>
            <a:r>
              <a:rPr lang="en-US"/>
              <a:t>Email@email.com</a:t>
            </a:r>
          </a:p>
        </p:txBody>
      </p:sp>
      <p:sp>
        <p:nvSpPr>
          <p:cNvPr id="19" name="Picture Placeholder 9">
            <a:extLst>
              <a:ext uri="{FF2B5EF4-FFF2-40B4-BE49-F238E27FC236}">
                <a16:creationId xmlns:a16="http://schemas.microsoft.com/office/drawing/2014/main" id="{6E4D2E5C-68D2-4E8A-B949-85CA4E752E1C}"/>
              </a:ext>
            </a:extLst>
          </p:cNvPr>
          <p:cNvSpPr>
            <a:spLocks noGrp="1"/>
          </p:cNvSpPr>
          <p:nvPr>
            <p:ph type="pic" sz="quarter" idx="17" hasCustomPrompt="1"/>
          </p:nvPr>
        </p:nvSpPr>
        <p:spPr>
          <a:xfrm>
            <a:off x="8622920" y="5411419"/>
            <a:ext cx="1155337" cy="618118"/>
          </a:xfrm>
          <a:prstGeom prst="rect">
            <a:avLst/>
          </a:prstGeom>
          <a:ln>
            <a:noFill/>
            <a:prstDash val="dash"/>
          </a:ln>
        </p:spPr>
        <p:txBody>
          <a:bodyPr lIns="0" tIns="0" rIns="0" bIns="0" anchor="ctr" anchorCtr="0"/>
          <a:lstStyle>
            <a:lvl1pPr marL="0" indent="0" algn="ctr">
              <a:buNone/>
              <a:defRPr sz="1400">
                <a:solidFill>
                  <a:schemeClr val="bg2"/>
                </a:solidFill>
              </a:defRPr>
            </a:lvl1pPr>
          </a:lstStyle>
          <a:p>
            <a:r>
              <a:rPr lang="en-US"/>
              <a:t>CO-AUTHOR</a:t>
            </a:r>
            <a:br>
              <a:rPr lang="en-US"/>
            </a:br>
            <a:r>
              <a:rPr lang="en-US"/>
              <a:t>LOGO</a:t>
            </a:r>
          </a:p>
        </p:txBody>
      </p:sp>
      <p:sp>
        <p:nvSpPr>
          <p:cNvPr id="20" name="Text Placeholder 16">
            <a:extLst>
              <a:ext uri="{FF2B5EF4-FFF2-40B4-BE49-F238E27FC236}">
                <a16:creationId xmlns:a16="http://schemas.microsoft.com/office/drawing/2014/main" id="{3A870265-D4C4-4728-BC43-EDC04B805826}"/>
              </a:ext>
            </a:extLst>
          </p:cNvPr>
          <p:cNvSpPr>
            <a:spLocks noGrp="1"/>
          </p:cNvSpPr>
          <p:nvPr>
            <p:ph type="body" sz="quarter" idx="18" hasCustomPrompt="1"/>
          </p:nvPr>
        </p:nvSpPr>
        <p:spPr>
          <a:xfrm>
            <a:off x="10027877" y="5411419"/>
            <a:ext cx="1933567" cy="618118"/>
          </a:xfrm>
          <a:prstGeom prst="rect">
            <a:avLst/>
          </a:prstGeom>
        </p:spPr>
        <p:txBody>
          <a:bodyPr wrap="square" lIns="0" tIns="0" rIns="0" bIns="0">
            <a:spAutoFit/>
          </a:bodyPr>
          <a:lstStyle>
            <a:lvl1pPr marL="0" indent="0">
              <a:lnSpc>
                <a:spcPct val="100000"/>
              </a:lnSpc>
              <a:spcBef>
                <a:spcPts val="0"/>
              </a:spcBef>
              <a:spcAft>
                <a:spcPts val="500"/>
              </a:spcAft>
              <a:buNone/>
              <a:defRPr sz="1200" spc="-30" baseline="0">
                <a:solidFill>
                  <a:schemeClr val="tx1"/>
                </a:solidFill>
                <a:latin typeface="Franklin Gothic Medium" panose="020B0603020102020204" pitchFamily="34" charset="0"/>
              </a:defRPr>
            </a:lvl1pPr>
            <a:lvl2pPr marL="0" indent="0">
              <a:lnSpc>
                <a:spcPct val="100000"/>
              </a:lnSpc>
              <a:spcBef>
                <a:spcPts val="0"/>
              </a:spcBef>
              <a:buNone/>
              <a:defRPr sz="1200" spc="0" baseline="0">
                <a:solidFill>
                  <a:srgbClr val="43525A"/>
                </a:solidFill>
                <a:latin typeface="Franklin Gothic Medium Cond" panose="020B0606030402020204" pitchFamily="34" charset="0"/>
              </a:defRPr>
            </a:lvl2pPr>
            <a:lvl3pPr marL="914400" indent="0">
              <a:buNone/>
              <a:defRPr/>
            </a:lvl3pPr>
            <a:lvl4pPr marL="1371600" indent="0">
              <a:buNone/>
              <a:defRPr/>
            </a:lvl4pPr>
            <a:lvl5pPr marL="1828800" indent="0">
              <a:buNone/>
              <a:defRPr/>
            </a:lvl5pPr>
          </a:lstStyle>
          <a:p>
            <a:pPr lvl="0"/>
            <a:r>
              <a:rPr lang="en-US"/>
              <a:t>Co-author Name</a:t>
            </a:r>
          </a:p>
          <a:p>
            <a:pPr lvl="1"/>
            <a:r>
              <a:rPr lang="en-US"/>
              <a:t>000.000.000</a:t>
            </a:r>
          </a:p>
          <a:p>
            <a:pPr lvl="1"/>
            <a:r>
              <a:rPr lang="en-US"/>
              <a:t>Email@email.com</a:t>
            </a:r>
          </a:p>
        </p:txBody>
      </p:sp>
      <p:cxnSp>
        <p:nvCxnSpPr>
          <p:cNvPr id="14" name="Anchor Line (Teal)">
            <a:extLst>
              <a:ext uri="{FF2B5EF4-FFF2-40B4-BE49-F238E27FC236}">
                <a16:creationId xmlns:a16="http://schemas.microsoft.com/office/drawing/2014/main" id="{26DB4D2A-C732-4710-BFF2-128CEC8BB755}"/>
              </a:ext>
            </a:extLst>
          </p:cNvPr>
          <p:cNvCxnSpPr>
            <a:cxnSpLocks/>
          </p:cNvCxnSpPr>
          <p:nvPr userDrawn="1"/>
        </p:nvCxnSpPr>
        <p:spPr bwMode="auto">
          <a:xfrm>
            <a:off x="609600" y="1212986"/>
            <a:ext cx="685800" cy="0"/>
          </a:xfrm>
          <a:prstGeom prst="line">
            <a:avLst/>
          </a:prstGeom>
          <a:noFill/>
          <a:ln w="38100" cap="flat" cmpd="sng" algn="ctr">
            <a:solidFill>
              <a:srgbClr val="909D93"/>
            </a:solidFill>
            <a:prstDash val="solid"/>
            <a:round/>
            <a:headEnd type="none" w="med" len="med"/>
            <a:tailEnd type="none" w="med" len="med"/>
          </a:ln>
          <a:effectLst/>
        </p:spPr>
      </p:cxnSp>
      <p:sp>
        <p:nvSpPr>
          <p:cNvPr id="4" name="Title 3">
            <a:extLst>
              <a:ext uri="{FF2B5EF4-FFF2-40B4-BE49-F238E27FC236}">
                <a16:creationId xmlns:a16="http://schemas.microsoft.com/office/drawing/2014/main" id="{975E4359-0B47-4AA2-81D3-370D9A683A2A}"/>
              </a:ext>
            </a:extLst>
          </p:cNvPr>
          <p:cNvSpPr>
            <a:spLocks noGrp="1"/>
          </p:cNvSpPr>
          <p:nvPr>
            <p:ph type="title"/>
          </p:nvPr>
        </p:nvSpPr>
        <p:spPr>
          <a:xfrm>
            <a:off x="609600" y="1529394"/>
            <a:ext cx="7315200" cy="1472885"/>
          </a:xfrm>
        </p:spPr>
        <p:txBody>
          <a:bodyPr/>
          <a:lstStyle/>
          <a:p>
            <a:r>
              <a:rPr lang="en-US"/>
              <a:t>Click to edit Master title style</a:t>
            </a:r>
          </a:p>
        </p:txBody>
      </p:sp>
    </p:spTree>
    <p:extLst>
      <p:ext uri="{BB962C8B-B14F-4D97-AF65-F5344CB8AC3E}">
        <p14:creationId xmlns:p14="http://schemas.microsoft.com/office/powerpoint/2010/main" val="7472567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olid Color">
    <p:spTree>
      <p:nvGrpSpPr>
        <p:cNvPr id="1" name=""/>
        <p:cNvGrpSpPr/>
        <p:nvPr/>
      </p:nvGrpSpPr>
      <p:grpSpPr>
        <a:xfrm>
          <a:off x="0" y="0"/>
          <a:ext cx="0" cy="0"/>
          <a:chOff x="0" y="0"/>
          <a:chExt cx="0" cy="0"/>
        </a:xfrm>
      </p:grpSpPr>
      <p:sp>
        <p:nvSpPr>
          <p:cNvPr id="15" name="Rectangle 44">
            <a:extLst>
              <a:ext uri="{FF2B5EF4-FFF2-40B4-BE49-F238E27FC236}">
                <a16:creationId xmlns:a16="http://schemas.microsoft.com/office/drawing/2014/main" id="{8B67DCF5-A9EC-4521-AF7B-8EF1A809A4ED}"/>
              </a:ext>
            </a:extLst>
          </p:cNvPr>
          <p:cNvSpPr/>
          <p:nvPr userDrawn="1"/>
        </p:nvSpPr>
        <p:spPr>
          <a:xfrm rot="16200000" flipH="1">
            <a:off x="3565556" y="-3565556"/>
            <a:ext cx="5060887" cy="12192000"/>
          </a:xfrm>
          <a:prstGeom prst="rect">
            <a:avLst/>
          </a:prstGeom>
          <a:gradFill flip="none" rotWithShape="1">
            <a:gsLst>
              <a:gs pos="9000">
                <a:srgbClr val="171021"/>
              </a:gs>
              <a:gs pos="78000">
                <a:srgbClr val="332A8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14" name="Oval 13">
            <a:extLst>
              <a:ext uri="{FF2B5EF4-FFF2-40B4-BE49-F238E27FC236}">
                <a16:creationId xmlns:a16="http://schemas.microsoft.com/office/drawing/2014/main" id="{09EEBC67-357C-4D73-8A8C-80F63065BE29}"/>
              </a:ext>
            </a:extLst>
          </p:cNvPr>
          <p:cNvSpPr/>
          <p:nvPr userDrawn="1"/>
        </p:nvSpPr>
        <p:spPr>
          <a:xfrm>
            <a:off x="6559218" y="4253398"/>
            <a:ext cx="1641897" cy="16418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DA73BAE-FD0A-4A2C-8A01-FA8569121DFD}"/>
              </a:ext>
            </a:extLst>
          </p:cNvPr>
          <p:cNvCxnSpPr>
            <a:cxnSpLocks/>
          </p:cNvCxnSpPr>
          <p:nvPr userDrawn="1"/>
        </p:nvCxnSpPr>
        <p:spPr bwMode="auto">
          <a:xfrm>
            <a:off x="609600" y="2073711"/>
            <a:ext cx="685800" cy="0"/>
          </a:xfrm>
          <a:prstGeom prst="line">
            <a:avLst/>
          </a:prstGeom>
          <a:noFill/>
          <a:ln w="38100" cap="flat" cmpd="sng" algn="ctr">
            <a:solidFill>
              <a:srgbClr val="C0CAC7"/>
            </a:solidFill>
            <a:prstDash val="solid"/>
            <a:round/>
            <a:headEnd type="none" w="med" len="med"/>
            <a:tailEnd type="none" w="med" len="med"/>
          </a:ln>
          <a:effectLst/>
        </p:spPr>
      </p:cxnSp>
      <p:sp>
        <p:nvSpPr>
          <p:cNvPr id="4" name="Picture Placeholder 3">
            <a:extLst>
              <a:ext uri="{FF2B5EF4-FFF2-40B4-BE49-F238E27FC236}">
                <a16:creationId xmlns:a16="http://schemas.microsoft.com/office/drawing/2014/main" id="{86321A85-0ED0-46E5-AA0C-068C77B220A3}"/>
              </a:ext>
            </a:extLst>
          </p:cNvPr>
          <p:cNvSpPr>
            <a:spLocks noGrp="1"/>
          </p:cNvSpPr>
          <p:nvPr>
            <p:ph type="pic" sz="quarter" idx="11" hasCustomPrompt="1"/>
          </p:nvPr>
        </p:nvSpPr>
        <p:spPr>
          <a:xfrm>
            <a:off x="6694366" y="4388546"/>
            <a:ext cx="1371600" cy="1371600"/>
          </a:xfrm>
          <a:prstGeom prst="ellipse">
            <a:avLst/>
          </a:prstGeom>
          <a:noFill/>
        </p:spPr>
        <p:txBody>
          <a:bodyPr anchor="ctr" anchorCtr="0"/>
          <a:lstStyle>
            <a:lvl1pPr marL="0" indent="0" algn="ctr">
              <a:buNone/>
              <a:defRPr sz="1800">
                <a:solidFill>
                  <a:schemeClr val="bg2"/>
                </a:solidFill>
              </a:defRPr>
            </a:lvl1pPr>
          </a:lstStyle>
          <a:p>
            <a:r>
              <a:rPr lang="en-US"/>
              <a:t>ICON</a:t>
            </a:r>
          </a:p>
        </p:txBody>
      </p:sp>
      <p:pic>
        <p:nvPicPr>
          <p:cNvPr id="22" name="Picture 21" descr="Background pattern&#10;&#10;Description automatically generated">
            <a:extLst>
              <a:ext uri="{FF2B5EF4-FFF2-40B4-BE49-F238E27FC236}">
                <a16:creationId xmlns:a16="http://schemas.microsoft.com/office/drawing/2014/main" id="{A158985E-B9A7-42D2-8622-DCF95FA8E8C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493" r="4191"/>
          <a:stretch/>
        </p:blipFill>
        <p:spPr>
          <a:xfrm>
            <a:off x="8135745" y="0"/>
            <a:ext cx="4056255" cy="457752"/>
          </a:xfrm>
          <a:prstGeom prst="rect">
            <a:avLst/>
          </a:prstGeom>
        </p:spPr>
      </p:pic>
      <p:sp>
        <p:nvSpPr>
          <p:cNvPr id="26" name="Oval 25">
            <a:extLst>
              <a:ext uri="{FF2B5EF4-FFF2-40B4-BE49-F238E27FC236}">
                <a16:creationId xmlns:a16="http://schemas.microsoft.com/office/drawing/2014/main" id="{6764E626-D386-4D32-A417-9B845F1A8DEB}"/>
              </a:ext>
            </a:extLst>
          </p:cNvPr>
          <p:cNvSpPr/>
          <p:nvPr userDrawn="1"/>
        </p:nvSpPr>
        <p:spPr>
          <a:xfrm>
            <a:off x="8338266" y="4253398"/>
            <a:ext cx="1641897" cy="16418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3">
            <a:extLst>
              <a:ext uri="{FF2B5EF4-FFF2-40B4-BE49-F238E27FC236}">
                <a16:creationId xmlns:a16="http://schemas.microsoft.com/office/drawing/2014/main" id="{B80FD3BD-D8F0-418E-8B47-2ABB3675B0E8}"/>
              </a:ext>
            </a:extLst>
          </p:cNvPr>
          <p:cNvSpPr>
            <a:spLocks noGrp="1"/>
          </p:cNvSpPr>
          <p:nvPr>
            <p:ph type="pic" sz="quarter" idx="12" hasCustomPrompt="1"/>
          </p:nvPr>
        </p:nvSpPr>
        <p:spPr>
          <a:xfrm>
            <a:off x="8473414" y="4388546"/>
            <a:ext cx="1371600" cy="1371600"/>
          </a:xfrm>
          <a:prstGeom prst="ellipse">
            <a:avLst/>
          </a:prstGeom>
          <a:noFill/>
        </p:spPr>
        <p:txBody>
          <a:bodyPr anchor="ctr" anchorCtr="0"/>
          <a:lstStyle>
            <a:lvl1pPr marL="0" indent="0" algn="ctr">
              <a:buNone/>
              <a:defRPr sz="1800">
                <a:solidFill>
                  <a:schemeClr val="bg2"/>
                </a:solidFill>
              </a:defRPr>
            </a:lvl1pPr>
          </a:lstStyle>
          <a:p>
            <a:r>
              <a:rPr lang="en-US"/>
              <a:t>ICON</a:t>
            </a:r>
          </a:p>
        </p:txBody>
      </p:sp>
      <p:sp>
        <p:nvSpPr>
          <p:cNvPr id="28" name="Oval 27">
            <a:extLst>
              <a:ext uri="{FF2B5EF4-FFF2-40B4-BE49-F238E27FC236}">
                <a16:creationId xmlns:a16="http://schemas.microsoft.com/office/drawing/2014/main" id="{6DF3693E-9C5E-459F-BF99-167C92ADF586}"/>
              </a:ext>
            </a:extLst>
          </p:cNvPr>
          <p:cNvSpPr/>
          <p:nvPr userDrawn="1"/>
        </p:nvSpPr>
        <p:spPr>
          <a:xfrm>
            <a:off x="10115311" y="4253398"/>
            <a:ext cx="1641897" cy="16418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3">
            <a:extLst>
              <a:ext uri="{FF2B5EF4-FFF2-40B4-BE49-F238E27FC236}">
                <a16:creationId xmlns:a16="http://schemas.microsoft.com/office/drawing/2014/main" id="{6866D1FB-89E0-4B62-BE3A-8DC17857F68A}"/>
              </a:ext>
            </a:extLst>
          </p:cNvPr>
          <p:cNvSpPr>
            <a:spLocks noGrp="1"/>
          </p:cNvSpPr>
          <p:nvPr>
            <p:ph type="pic" sz="quarter" idx="13" hasCustomPrompt="1"/>
          </p:nvPr>
        </p:nvSpPr>
        <p:spPr>
          <a:xfrm>
            <a:off x="10250459" y="4388546"/>
            <a:ext cx="1371600" cy="1371600"/>
          </a:xfrm>
          <a:prstGeom prst="ellipse">
            <a:avLst/>
          </a:prstGeom>
          <a:noFill/>
        </p:spPr>
        <p:txBody>
          <a:bodyPr anchor="ctr" anchorCtr="0"/>
          <a:lstStyle>
            <a:lvl1pPr marL="0" indent="0" algn="ctr">
              <a:buNone/>
              <a:defRPr sz="1800">
                <a:solidFill>
                  <a:schemeClr val="bg2"/>
                </a:solidFill>
              </a:defRPr>
            </a:lvl1pPr>
          </a:lstStyle>
          <a:p>
            <a:r>
              <a:rPr lang="en-US"/>
              <a:t>ICON</a:t>
            </a:r>
          </a:p>
        </p:txBody>
      </p:sp>
      <p:pic>
        <p:nvPicPr>
          <p:cNvPr id="17" name="Graphic 16">
            <a:extLst>
              <a:ext uri="{FF2B5EF4-FFF2-40B4-BE49-F238E27FC236}">
                <a16:creationId xmlns:a16="http://schemas.microsoft.com/office/drawing/2014/main" id="{8B4BAA8C-E1DD-4D69-BDE2-74B913491DE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9600" y="462053"/>
            <a:ext cx="1371600" cy="757238"/>
          </a:xfrm>
          <a:prstGeom prst="rect">
            <a:avLst/>
          </a:prstGeom>
        </p:spPr>
      </p:pic>
      <p:sp>
        <p:nvSpPr>
          <p:cNvPr id="3" name="Title 2">
            <a:extLst>
              <a:ext uri="{FF2B5EF4-FFF2-40B4-BE49-F238E27FC236}">
                <a16:creationId xmlns:a16="http://schemas.microsoft.com/office/drawing/2014/main" id="{21E5BC9B-201B-46A0-AC52-57A9C6389A5F}"/>
              </a:ext>
            </a:extLst>
          </p:cNvPr>
          <p:cNvSpPr>
            <a:spLocks noGrp="1"/>
          </p:cNvSpPr>
          <p:nvPr>
            <p:ph type="title"/>
          </p:nvPr>
        </p:nvSpPr>
        <p:spPr>
          <a:xfrm>
            <a:off x="609600" y="2299192"/>
            <a:ext cx="10972800" cy="161209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8806134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urple">
    <p:spTree>
      <p:nvGrpSpPr>
        <p:cNvPr id="1" name=""/>
        <p:cNvGrpSpPr/>
        <p:nvPr/>
      </p:nvGrpSpPr>
      <p:grpSpPr>
        <a:xfrm>
          <a:off x="0" y="0"/>
          <a:ext cx="0" cy="0"/>
          <a:chOff x="0" y="0"/>
          <a:chExt cx="0" cy="0"/>
        </a:xfrm>
      </p:grpSpPr>
      <p:sp>
        <p:nvSpPr>
          <p:cNvPr id="13" name="Gradient Background">
            <a:extLst>
              <a:ext uri="{FF2B5EF4-FFF2-40B4-BE49-F238E27FC236}">
                <a16:creationId xmlns:a16="http://schemas.microsoft.com/office/drawing/2014/main" id="{AF077148-9C18-47FF-BAB6-4ACE29EF0279}"/>
              </a:ext>
            </a:extLst>
          </p:cNvPr>
          <p:cNvSpPr/>
          <p:nvPr userDrawn="1"/>
        </p:nvSpPr>
        <p:spPr>
          <a:xfrm rot="16200000" flipH="1">
            <a:off x="2666999" y="-2666998"/>
            <a:ext cx="6858001" cy="12192000"/>
          </a:xfrm>
          <a:prstGeom prst="rect">
            <a:avLst/>
          </a:prstGeom>
          <a:gradFill flip="none" rotWithShape="1">
            <a:gsLst>
              <a:gs pos="9000">
                <a:srgbClr val="171021"/>
              </a:gs>
              <a:gs pos="78000">
                <a:srgbClr val="332A8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cxnSp>
        <p:nvCxnSpPr>
          <p:cNvPr id="25" name="Anchor Line (Teal)">
            <a:extLst>
              <a:ext uri="{FF2B5EF4-FFF2-40B4-BE49-F238E27FC236}">
                <a16:creationId xmlns:a16="http://schemas.microsoft.com/office/drawing/2014/main" id="{1DA73BAE-FD0A-4A2C-8A01-FA8569121DFD}"/>
              </a:ext>
            </a:extLst>
          </p:cNvPr>
          <p:cNvCxnSpPr>
            <a:cxnSpLocks/>
          </p:cNvCxnSpPr>
          <p:nvPr userDrawn="1"/>
        </p:nvCxnSpPr>
        <p:spPr bwMode="auto">
          <a:xfrm>
            <a:off x="609600" y="1212986"/>
            <a:ext cx="685800" cy="0"/>
          </a:xfrm>
          <a:prstGeom prst="line">
            <a:avLst/>
          </a:prstGeom>
          <a:noFill/>
          <a:ln w="38100" cap="flat" cmpd="sng" algn="ctr">
            <a:solidFill>
              <a:srgbClr val="C0CAC7"/>
            </a:solidFill>
            <a:prstDash val="solid"/>
            <a:round/>
            <a:headEnd type="none" w="med" len="med"/>
            <a:tailEnd type="none" w="med" len="med"/>
          </a:ln>
          <a:effectLst/>
        </p:spPr>
      </p:cxnSp>
      <p:sp>
        <p:nvSpPr>
          <p:cNvPr id="7" name="Subtitle Text">
            <a:extLst>
              <a:ext uri="{FF2B5EF4-FFF2-40B4-BE49-F238E27FC236}">
                <a16:creationId xmlns:a16="http://schemas.microsoft.com/office/drawing/2014/main" id="{B8C40917-854F-41C3-92FA-0FFC4202B762}"/>
              </a:ext>
            </a:extLst>
          </p:cNvPr>
          <p:cNvSpPr>
            <a:spLocks noGrp="1"/>
          </p:cNvSpPr>
          <p:nvPr userDrawn="1">
            <p:ph type="body" sz="quarter" idx="12"/>
          </p:nvPr>
        </p:nvSpPr>
        <p:spPr>
          <a:xfrm>
            <a:off x="609600" y="3428999"/>
            <a:ext cx="10972800" cy="1982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Background pattern&#10;&#10;Description automatically generated">
            <a:extLst>
              <a:ext uri="{FF2B5EF4-FFF2-40B4-BE49-F238E27FC236}">
                <a16:creationId xmlns:a16="http://schemas.microsoft.com/office/drawing/2014/main" id="{5C049E40-EF68-4B1B-BCD7-6D2A24D8DF0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493" r="10578"/>
          <a:stretch/>
        </p:blipFill>
        <p:spPr>
          <a:xfrm>
            <a:off x="7848600" y="6400248"/>
            <a:ext cx="3785857" cy="457752"/>
          </a:xfrm>
          <a:custGeom>
            <a:avLst/>
            <a:gdLst>
              <a:gd name="connsiteX0" fmla="*/ 0 w 3785857"/>
              <a:gd name="connsiteY0" fmla="*/ 0 h 457752"/>
              <a:gd name="connsiteX1" fmla="*/ 3785857 w 3785857"/>
              <a:gd name="connsiteY1" fmla="*/ 0 h 457752"/>
              <a:gd name="connsiteX2" fmla="*/ 3520438 w 3785857"/>
              <a:gd name="connsiteY2" fmla="*/ 457752 h 457752"/>
              <a:gd name="connsiteX3" fmla="*/ 0 w 3785857"/>
              <a:gd name="connsiteY3" fmla="*/ 457752 h 457752"/>
            </a:gdLst>
            <a:ahLst/>
            <a:cxnLst>
              <a:cxn ang="0">
                <a:pos x="connsiteX0" y="connsiteY0"/>
              </a:cxn>
              <a:cxn ang="0">
                <a:pos x="connsiteX1" y="connsiteY1"/>
              </a:cxn>
              <a:cxn ang="0">
                <a:pos x="connsiteX2" y="connsiteY2"/>
              </a:cxn>
              <a:cxn ang="0">
                <a:pos x="connsiteX3" y="connsiteY3"/>
              </a:cxn>
            </a:cxnLst>
            <a:rect l="l" t="t" r="r" b="b"/>
            <a:pathLst>
              <a:path w="3785857" h="457752">
                <a:moveTo>
                  <a:pt x="0" y="0"/>
                </a:moveTo>
                <a:lnTo>
                  <a:pt x="3785857" y="0"/>
                </a:lnTo>
                <a:lnTo>
                  <a:pt x="3520438" y="457752"/>
                </a:lnTo>
                <a:lnTo>
                  <a:pt x="0" y="457752"/>
                </a:lnTo>
                <a:close/>
              </a:path>
            </a:pathLst>
          </a:custGeom>
        </p:spPr>
      </p:pic>
      <p:pic>
        <p:nvPicPr>
          <p:cNvPr id="11" name="Graphic 10">
            <a:extLst>
              <a:ext uri="{FF2B5EF4-FFF2-40B4-BE49-F238E27FC236}">
                <a16:creationId xmlns:a16="http://schemas.microsoft.com/office/drawing/2014/main" id="{A415B23C-5D82-4DE4-94C7-F7A0367F0A0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9955" y="5943048"/>
            <a:ext cx="2194560" cy="457200"/>
          </a:xfrm>
          <a:prstGeom prst="rect">
            <a:avLst/>
          </a:prstGeom>
        </p:spPr>
      </p:pic>
      <p:sp>
        <p:nvSpPr>
          <p:cNvPr id="3" name="Title 2">
            <a:extLst>
              <a:ext uri="{FF2B5EF4-FFF2-40B4-BE49-F238E27FC236}">
                <a16:creationId xmlns:a16="http://schemas.microsoft.com/office/drawing/2014/main" id="{CA4CB275-ABCF-466B-BDDA-5C2D261BF6C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5464394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ue">
    <p:spTree>
      <p:nvGrpSpPr>
        <p:cNvPr id="1" name=""/>
        <p:cNvGrpSpPr/>
        <p:nvPr/>
      </p:nvGrpSpPr>
      <p:grpSpPr>
        <a:xfrm>
          <a:off x="0" y="0"/>
          <a:ext cx="0" cy="0"/>
          <a:chOff x="0" y="0"/>
          <a:chExt cx="0" cy="0"/>
        </a:xfrm>
      </p:grpSpPr>
      <p:sp>
        <p:nvSpPr>
          <p:cNvPr id="11" name="Gradient Background">
            <a:extLst>
              <a:ext uri="{FF2B5EF4-FFF2-40B4-BE49-F238E27FC236}">
                <a16:creationId xmlns:a16="http://schemas.microsoft.com/office/drawing/2014/main" id="{46902829-D5D1-4F00-A1B9-EF14BCD064FF}"/>
              </a:ext>
            </a:extLst>
          </p:cNvPr>
          <p:cNvSpPr/>
          <p:nvPr userDrawn="1"/>
        </p:nvSpPr>
        <p:spPr>
          <a:xfrm rot="16200000" flipH="1">
            <a:off x="2667000" y="-2667000"/>
            <a:ext cx="6858000" cy="12192000"/>
          </a:xfrm>
          <a:prstGeom prst="rect">
            <a:avLst/>
          </a:prstGeom>
          <a:gradFill flip="none" rotWithShape="1">
            <a:gsLst>
              <a:gs pos="0">
                <a:srgbClr val="332A86"/>
              </a:gs>
              <a:gs pos="98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7" name="Subtitle Text">
            <a:extLst>
              <a:ext uri="{FF2B5EF4-FFF2-40B4-BE49-F238E27FC236}">
                <a16:creationId xmlns:a16="http://schemas.microsoft.com/office/drawing/2014/main" id="{B8C40917-854F-41C3-92FA-0FFC4202B762}"/>
              </a:ext>
            </a:extLst>
          </p:cNvPr>
          <p:cNvSpPr>
            <a:spLocks noGrp="1"/>
          </p:cNvSpPr>
          <p:nvPr userDrawn="1">
            <p:ph type="body" sz="quarter" idx="12"/>
          </p:nvPr>
        </p:nvSpPr>
        <p:spPr>
          <a:xfrm>
            <a:off x="609600" y="3428999"/>
            <a:ext cx="10972800" cy="1982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a:extLst>
              <a:ext uri="{FF2B5EF4-FFF2-40B4-BE49-F238E27FC236}">
                <a16:creationId xmlns:a16="http://schemas.microsoft.com/office/drawing/2014/main" id="{46D32C48-753E-4EE3-80FD-8DB1DECDC433}"/>
              </a:ext>
            </a:extLst>
          </p:cNvPr>
          <p:cNvSpPr>
            <a:spLocks noGrp="1"/>
          </p:cNvSpPr>
          <p:nvPr userDrawn="1">
            <p:ph type="title"/>
          </p:nvPr>
        </p:nvSpPr>
        <p:spPr/>
        <p:txBody>
          <a:bodyPr/>
          <a:lstStyle>
            <a:lvl1pPr>
              <a:defRPr>
                <a:solidFill>
                  <a:schemeClr val="bg1"/>
                </a:solidFill>
              </a:defRPr>
            </a:lvl1pPr>
          </a:lstStyle>
          <a:p>
            <a:r>
              <a:rPr lang="en-US"/>
              <a:t>Click to edit Master title style</a:t>
            </a:r>
          </a:p>
        </p:txBody>
      </p:sp>
      <p:pic>
        <p:nvPicPr>
          <p:cNvPr id="10" name="Picture 9" descr="Background pattern&#10;&#10;Description automatically generated">
            <a:extLst>
              <a:ext uri="{FF2B5EF4-FFF2-40B4-BE49-F238E27FC236}">
                <a16:creationId xmlns:a16="http://schemas.microsoft.com/office/drawing/2014/main" id="{BF0782B8-5272-420C-8DAE-70E09C81F52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493" r="10578"/>
          <a:stretch/>
        </p:blipFill>
        <p:spPr>
          <a:xfrm>
            <a:off x="7848600" y="6400248"/>
            <a:ext cx="3785857" cy="457752"/>
          </a:xfrm>
          <a:custGeom>
            <a:avLst/>
            <a:gdLst>
              <a:gd name="connsiteX0" fmla="*/ 0 w 3785857"/>
              <a:gd name="connsiteY0" fmla="*/ 0 h 457752"/>
              <a:gd name="connsiteX1" fmla="*/ 3785857 w 3785857"/>
              <a:gd name="connsiteY1" fmla="*/ 0 h 457752"/>
              <a:gd name="connsiteX2" fmla="*/ 3520438 w 3785857"/>
              <a:gd name="connsiteY2" fmla="*/ 457752 h 457752"/>
              <a:gd name="connsiteX3" fmla="*/ 0 w 3785857"/>
              <a:gd name="connsiteY3" fmla="*/ 457752 h 457752"/>
            </a:gdLst>
            <a:ahLst/>
            <a:cxnLst>
              <a:cxn ang="0">
                <a:pos x="connsiteX0" y="connsiteY0"/>
              </a:cxn>
              <a:cxn ang="0">
                <a:pos x="connsiteX1" y="connsiteY1"/>
              </a:cxn>
              <a:cxn ang="0">
                <a:pos x="connsiteX2" y="connsiteY2"/>
              </a:cxn>
              <a:cxn ang="0">
                <a:pos x="connsiteX3" y="connsiteY3"/>
              </a:cxn>
            </a:cxnLst>
            <a:rect l="l" t="t" r="r" b="b"/>
            <a:pathLst>
              <a:path w="3785857" h="457752">
                <a:moveTo>
                  <a:pt x="0" y="0"/>
                </a:moveTo>
                <a:lnTo>
                  <a:pt x="3785857" y="0"/>
                </a:lnTo>
                <a:lnTo>
                  <a:pt x="3520438" y="457752"/>
                </a:lnTo>
                <a:lnTo>
                  <a:pt x="0" y="457752"/>
                </a:lnTo>
                <a:close/>
              </a:path>
            </a:pathLst>
          </a:custGeom>
        </p:spPr>
      </p:pic>
      <p:pic>
        <p:nvPicPr>
          <p:cNvPr id="13" name="Graphic 12">
            <a:extLst>
              <a:ext uri="{FF2B5EF4-FFF2-40B4-BE49-F238E27FC236}">
                <a16:creationId xmlns:a16="http://schemas.microsoft.com/office/drawing/2014/main" id="{087513A4-C855-4E73-81CA-494CAB4EF7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9955" y="5943048"/>
            <a:ext cx="2194560" cy="457200"/>
          </a:xfrm>
          <a:prstGeom prst="rect">
            <a:avLst/>
          </a:prstGeom>
        </p:spPr>
      </p:pic>
      <p:cxnSp>
        <p:nvCxnSpPr>
          <p:cNvPr id="8" name="Anchor Line (Teal)">
            <a:extLst>
              <a:ext uri="{FF2B5EF4-FFF2-40B4-BE49-F238E27FC236}">
                <a16:creationId xmlns:a16="http://schemas.microsoft.com/office/drawing/2014/main" id="{886F3037-7F32-417A-A0C3-B25F6685577C}"/>
              </a:ext>
            </a:extLst>
          </p:cNvPr>
          <p:cNvCxnSpPr>
            <a:cxnSpLocks/>
          </p:cNvCxnSpPr>
          <p:nvPr userDrawn="1"/>
        </p:nvCxnSpPr>
        <p:spPr bwMode="auto">
          <a:xfrm>
            <a:off x="609600" y="1212986"/>
            <a:ext cx="685800" cy="0"/>
          </a:xfrm>
          <a:prstGeom prst="line">
            <a:avLst/>
          </a:prstGeom>
          <a:noFill/>
          <a:ln w="38100" cap="flat" cmpd="sng" algn="ctr">
            <a:solidFill>
              <a:srgbClr val="C0CAC7"/>
            </a:solidFill>
            <a:prstDash val="solid"/>
            <a:round/>
            <a:headEnd type="none" w="med" len="med"/>
            <a:tailEnd type="none" w="med" len="med"/>
          </a:ln>
          <a:effectLst/>
        </p:spPr>
      </p:cxnSp>
    </p:spTree>
    <p:extLst>
      <p:ext uri="{BB962C8B-B14F-4D97-AF65-F5344CB8AC3E}">
        <p14:creationId xmlns:p14="http://schemas.microsoft.com/office/powerpoint/2010/main" val="17074120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al">
    <p:spTree>
      <p:nvGrpSpPr>
        <p:cNvPr id="1" name=""/>
        <p:cNvGrpSpPr/>
        <p:nvPr/>
      </p:nvGrpSpPr>
      <p:grpSpPr>
        <a:xfrm>
          <a:off x="0" y="0"/>
          <a:ext cx="0" cy="0"/>
          <a:chOff x="0" y="0"/>
          <a:chExt cx="0" cy="0"/>
        </a:xfrm>
      </p:grpSpPr>
      <p:sp>
        <p:nvSpPr>
          <p:cNvPr id="10" name="Gradient Background">
            <a:extLst>
              <a:ext uri="{FF2B5EF4-FFF2-40B4-BE49-F238E27FC236}">
                <a16:creationId xmlns:a16="http://schemas.microsoft.com/office/drawing/2014/main" id="{0E01A9E5-E62D-461C-AE5C-5D2207236E49}"/>
              </a:ext>
            </a:extLst>
          </p:cNvPr>
          <p:cNvSpPr/>
          <p:nvPr userDrawn="1"/>
        </p:nvSpPr>
        <p:spPr>
          <a:xfrm rot="16200000" flipH="1">
            <a:off x="2667000" y="-2667000"/>
            <a:ext cx="6858000" cy="12192000"/>
          </a:xfrm>
          <a:prstGeom prst="rect">
            <a:avLst/>
          </a:prstGeom>
          <a:gradFill flip="none" rotWithShape="1">
            <a:gsLst>
              <a:gs pos="55000">
                <a:srgbClr val="27BDBE"/>
              </a:gs>
              <a:gs pos="0">
                <a:srgbClr val="009ED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7" name="Subtitle Text">
            <a:extLst>
              <a:ext uri="{FF2B5EF4-FFF2-40B4-BE49-F238E27FC236}">
                <a16:creationId xmlns:a16="http://schemas.microsoft.com/office/drawing/2014/main" id="{B8C40917-854F-41C3-92FA-0FFC4202B762}"/>
              </a:ext>
            </a:extLst>
          </p:cNvPr>
          <p:cNvSpPr>
            <a:spLocks noGrp="1"/>
          </p:cNvSpPr>
          <p:nvPr userDrawn="1">
            <p:ph type="body" sz="quarter" idx="12"/>
          </p:nvPr>
        </p:nvSpPr>
        <p:spPr>
          <a:xfrm>
            <a:off x="609600" y="3428999"/>
            <a:ext cx="10972800" cy="1982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a:extLst>
              <a:ext uri="{FF2B5EF4-FFF2-40B4-BE49-F238E27FC236}">
                <a16:creationId xmlns:a16="http://schemas.microsoft.com/office/drawing/2014/main" id="{46D32C48-753E-4EE3-80FD-8DB1DECDC433}"/>
              </a:ext>
            </a:extLst>
          </p:cNvPr>
          <p:cNvSpPr>
            <a:spLocks noGrp="1"/>
          </p:cNvSpPr>
          <p:nvPr userDrawn="1">
            <p:ph type="title"/>
          </p:nvPr>
        </p:nvSpPr>
        <p:spPr/>
        <p:txBody>
          <a:bodyPr/>
          <a:lstStyle>
            <a:lvl1pPr>
              <a:defRPr>
                <a:solidFill>
                  <a:schemeClr val="bg1"/>
                </a:solidFill>
              </a:defRPr>
            </a:lvl1pPr>
          </a:lstStyle>
          <a:p>
            <a:r>
              <a:rPr lang="en-US"/>
              <a:t>Click to edit Master title style</a:t>
            </a:r>
          </a:p>
        </p:txBody>
      </p:sp>
      <p:pic>
        <p:nvPicPr>
          <p:cNvPr id="11" name="Picture 10" descr="Background pattern&#10;&#10;Description automatically generated">
            <a:extLst>
              <a:ext uri="{FF2B5EF4-FFF2-40B4-BE49-F238E27FC236}">
                <a16:creationId xmlns:a16="http://schemas.microsoft.com/office/drawing/2014/main" id="{3CA8531E-4D73-4698-84BE-40DD961F057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493" r="10578"/>
          <a:stretch/>
        </p:blipFill>
        <p:spPr>
          <a:xfrm>
            <a:off x="7848600" y="6400248"/>
            <a:ext cx="3785857" cy="457752"/>
          </a:xfrm>
          <a:custGeom>
            <a:avLst/>
            <a:gdLst>
              <a:gd name="connsiteX0" fmla="*/ 0 w 3785857"/>
              <a:gd name="connsiteY0" fmla="*/ 0 h 457752"/>
              <a:gd name="connsiteX1" fmla="*/ 3785857 w 3785857"/>
              <a:gd name="connsiteY1" fmla="*/ 0 h 457752"/>
              <a:gd name="connsiteX2" fmla="*/ 3520438 w 3785857"/>
              <a:gd name="connsiteY2" fmla="*/ 457752 h 457752"/>
              <a:gd name="connsiteX3" fmla="*/ 0 w 3785857"/>
              <a:gd name="connsiteY3" fmla="*/ 457752 h 457752"/>
            </a:gdLst>
            <a:ahLst/>
            <a:cxnLst>
              <a:cxn ang="0">
                <a:pos x="connsiteX0" y="connsiteY0"/>
              </a:cxn>
              <a:cxn ang="0">
                <a:pos x="connsiteX1" y="connsiteY1"/>
              </a:cxn>
              <a:cxn ang="0">
                <a:pos x="connsiteX2" y="connsiteY2"/>
              </a:cxn>
              <a:cxn ang="0">
                <a:pos x="connsiteX3" y="connsiteY3"/>
              </a:cxn>
            </a:cxnLst>
            <a:rect l="l" t="t" r="r" b="b"/>
            <a:pathLst>
              <a:path w="3785857" h="457752">
                <a:moveTo>
                  <a:pt x="0" y="0"/>
                </a:moveTo>
                <a:lnTo>
                  <a:pt x="3785857" y="0"/>
                </a:lnTo>
                <a:lnTo>
                  <a:pt x="3520438" y="457752"/>
                </a:lnTo>
                <a:lnTo>
                  <a:pt x="0" y="457752"/>
                </a:lnTo>
                <a:close/>
              </a:path>
            </a:pathLst>
          </a:custGeom>
        </p:spPr>
      </p:pic>
      <p:pic>
        <p:nvPicPr>
          <p:cNvPr id="12" name="Graphic 11">
            <a:extLst>
              <a:ext uri="{FF2B5EF4-FFF2-40B4-BE49-F238E27FC236}">
                <a16:creationId xmlns:a16="http://schemas.microsoft.com/office/drawing/2014/main" id="{9EEF3970-0883-4EC6-8D57-7F0D7910D2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9955" y="5943048"/>
            <a:ext cx="2194560" cy="457200"/>
          </a:xfrm>
          <a:prstGeom prst="rect">
            <a:avLst/>
          </a:prstGeom>
        </p:spPr>
      </p:pic>
      <p:cxnSp>
        <p:nvCxnSpPr>
          <p:cNvPr id="8" name="Anchor Line (Teal)">
            <a:extLst>
              <a:ext uri="{FF2B5EF4-FFF2-40B4-BE49-F238E27FC236}">
                <a16:creationId xmlns:a16="http://schemas.microsoft.com/office/drawing/2014/main" id="{D01064B8-AE22-4EF2-B988-EE5C7EEBED14}"/>
              </a:ext>
            </a:extLst>
          </p:cNvPr>
          <p:cNvCxnSpPr>
            <a:cxnSpLocks/>
          </p:cNvCxnSpPr>
          <p:nvPr userDrawn="1"/>
        </p:nvCxnSpPr>
        <p:spPr bwMode="auto">
          <a:xfrm>
            <a:off x="609600" y="1212986"/>
            <a:ext cx="685800" cy="0"/>
          </a:xfrm>
          <a:prstGeom prst="line">
            <a:avLst/>
          </a:prstGeom>
          <a:noFill/>
          <a:ln w="38100" cap="flat" cmpd="sng" algn="ctr">
            <a:solidFill>
              <a:srgbClr val="C0CAC7"/>
            </a:solidFill>
            <a:prstDash val="solid"/>
            <a:round/>
            <a:headEnd type="none" w="med" len="med"/>
            <a:tailEnd type="none" w="med" len="med"/>
          </a:ln>
          <a:effectLst/>
        </p:spPr>
      </p:cxnSp>
    </p:spTree>
    <p:extLst>
      <p:ext uri="{BB962C8B-B14F-4D97-AF65-F5344CB8AC3E}">
        <p14:creationId xmlns:p14="http://schemas.microsoft.com/office/powerpoint/2010/main" val="21976906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een">
    <p:spTree>
      <p:nvGrpSpPr>
        <p:cNvPr id="1" name=""/>
        <p:cNvGrpSpPr/>
        <p:nvPr/>
      </p:nvGrpSpPr>
      <p:grpSpPr>
        <a:xfrm>
          <a:off x="0" y="0"/>
          <a:ext cx="0" cy="0"/>
          <a:chOff x="0" y="0"/>
          <a:chExt cx="0" cy="0"/>
        </a:xfrm>
      </p:grpSpPr>
      <p:sp>
        <p:nvSpPr>
          <p:cNvPr id="11" name="Gradient Background">
            <a:extLst>
              <a:ext uri="{FF2B5EF4-FFF2-40B4-BE49-F238E27FC236}">
                <a16:creationId xmlns:a16="http://schemas.microsoft.com/office/drawing/2014/main" id="{BCEBB715-ABFF-4A55-914D-2450BA5C9952}"/>
              </a:ext>
            </a:extLst>
          </p:cNvPr>
          <p:cNvSpPr/>
          <p:nvPr userDrawn="1"/>
        </p:nvSpPr>
        <p:spPr>
          <a:xfrm rot="16200000" flipH="1">
            <a:off x="2667000" y="-2667000"/>
            <a:ext cx="6858000" cy="12192000"/>
          </a:xfrm>
          <a:prstGeom prst="rect">
            <a:avLst/>
          </a:prstGeom>
          <a:gradFill flip="none" rotWithShape="1">
            <a:gsLst>
              <a:gs pos="89000">
                <a:srgbClr val="76B043"/>
              </a:gs>
              <a:gs pos="0">
                <a:srgbClr val="478A5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7" name="Subtitle Text">
            <a:extLst>
              <a:ext uri="{FF2B5EF4-FFF2-40B4-BE49-F238E27FC236}">
                <a16:creationId xmlns:a16="http://schemas.microsoft.com/office/drawing/2014/main" id="{B8C40917-854F-41C3-92FA-0FFC4202B762}"/>
              </a:ext>
            </a:extLst>
          </p:cNvPr>
          <p:cNvSpPr>
            <a:spLocks noGrp="1"/>
          </p:cNvSpPr>
          <p:nvPr userDrawn="1">
            <p:ph type="body" sz="quarter" idx="12"/>
          </p:nvPr>
        </p:nvSpPr>
        <p:spPr>
          <a:xfrm>
            <a:off x="609600" y="3428999"/>
            <a:ext cx="10972800" cy="1982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a:extLst>
              <a:ext uri="{FF2B5EF4-FFF2-40B4-BE49-F238E27FC236}">
                <a16:creationId xmlns:a16="http://schemas.microsoft.com/office/drawing/2014/main" id="{46D32C48-753E-4EE3-80FD-8DB1DECDC433}"/>
              </a:ext>
            </a:extLst>
          </p:cNvPr>
          <p:cNvSpPr>
            <a:spLocks noGrp="1"/>
          </p:cNvSpPr>
          <p:nvPr userDrawn="1">
            <p:ph type="title"/>
          </p:nvPr>
        </p:nvSpPr>
        <p:spPr/>
        <p:txBody>
          <a:bodyPr/>
          <a:lstStyle>
            <a:lvl1pPr>
              <a:defRPr>
                <a:solidFill>
                  <a:schemeClr val="bg1"/>
                </a:solidFill>
              </a:defRPr>
            </a:lvl1pPr>
          </a:lstStyle>
          <a:p>
            <a:r>
              <a:rPr lang="en-US"/>
              <a:t>Click to edit Master title style</a:t>
            </a:r>
          </a:p>
        </p:txBody>
      </p:sp>
      <p:pic>
        <p:nvPicPr>
          <p:cNvPr id="10" name="Picture 9" descr="Background pattern&#10;&#10;Description automatically generated">
            <a:extLst>
              <a:ext uri="{FF2B5EF4-FFF2-40B4-BE49-F238E27FC236}">
                <a16:creationId xmlns:a16="http://schemas.microsoft.com/office/drawing/2014/main" id="{AF5D5338-D316-4FC2-9DCF-9A170A4BCE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493" r="10578"/>
          <a:stretch/>
        </p:blipFill>
        <p:spPr>
          <a:xfrm>
            <a:off x="7848600" y="6400248"/>
            <a:ext cx="3785857" cy="457752"/>
          </a:xfrm>
          <a:custGeom>
            <a:avLst/>
            <a:gdLst>
              <a:gd name="connsiteX0" fmla="*/ 0 w 3785857"/>
              <a:gd name="connsiteY0" fmla="*/ 0 h 457752"/>
              <a:gd name="connsiteX1" fmla="*/ 3785857 w 3785857"/>
              <a:gd name="connsiteY1" fmla="*/ 0 h 457752"/>
              <a:gd name="connsiteX2" fmla="*/ 3520438 w 3785857"/>
              <a:gd name="connsiteY2" fmla="*/ 457752 h 457752"/>
              <a:gd name="connsiteX3" fmla="*/ 0 w 3785857"/>
              <a:gd name="connsiteY3" fmla="*/ 457752 h 457752"/>
            </a:gdLst>
            <a:ahLst/>
            <a:cxnLst>
              <a:cxn ang="0">
                <a:pos x="connsiteX0" y="connsiteY0"/>
              </a:cxn>
              <a:cxn ang="0">
                <a:pos x="connsiteX1" y="connsiteY1"/>
              </a:cxn>
              <a:cxn ang="0">
                <a:pos x="connsiteX2" y="connsiteY2"/>
              </a:cxn>
              <a:cxn ang="0">
                <a:pos x="connsiteX3" y="connsiteY3"/>
              </a:cxn>
            </a:cxnLst>
            <a:rect l="l" t="t" r="r" b="b"/>
            <a:pathLst>
              <a:path w="3785857" h="457752">
                <a:moveTo>
                  <a:pt x="0" y="0"/>
                </a:moveTo>
                <a:lnTo>
                  <a:pt x="3785857" y="0"/>
                </a:lnTo>
                <a:lnTo>
                  <a:pt x="3520438" y="457752"/>
                </a:lnTo>
                <a:lnTo>
                  <a:pt x="0" y="457752"/>
                </a:lnTo>
                <a:close/>
              </a:path>
            </a:pathLst>
          </a:custGeom>
        </p:spPr>
      </p:pic>
      <p:pic>
        <p:nvPicPr>
          <p:cNvPr id="15" name="Graphic 14">
            <a:extLst>
              <a:ext uri="{FF2B5EF4-FFF2-40B4-BE49-F238E27FC236}">
                <a16:creationId xmlns:a16="http://schemas.microsoft.com/office/drawing/2014/main" id="{A0AF4861-01B3-4710-BDF9-22737616EA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9955" y="5943048"/>
            <a:ext cx="2194560" cy="457200"/>
          </a:xfrm>
          <a:prstGeom prst="rect">
            <a:avLst/>
          </a:prstGeom>
        </p:spPr>
      </p:pic>
      <p:cxnSp>
        <p:nvCxnSpPr>
          <p:cNvPr id="8" name="Anchor Line (Teal)">
            <a:extLst>
              <a:ext uri="{FF2B5EF4-FFF2-40B4-BE49-F238E27FC236}">
                <a16:creationId xmlns:a16="http://schemas.microsoft.com/office/drawing/2014/main" id="{D735FA4D-9839-46B4-9490-0DE7C7241F12}"/>
              </a:ext>
            </a:extLst>
          </p:cNvPr>
          <p:cNvCxnSpPr>
            <a:cxnSpLocks/>
          </p:cNvCxnSpPr>
          <p:nvPr userDrawn="1"/>
        </p:nvCxnSpPr>
        <p:spPr bwMode="auto">
          <a:xfrm>
            <a:off x="609600" y="1212986"/>
            <a:ext cx="685800" cy="0"/>
          </a:xfrm>
          <a:prstGeom prst="line">
            <a:avLst/>
          </a:prstGeom>
          <a:noFill/>
          <a:ln w="38100" cap="flat" cmpd="sng" algn="ctr">
            <a:solidFill>
              <a:srgbClr val="C0CAC7"/>
            </a:solidFill>
            <a:prstDash val="solid"/>
            <a:round/>
            <a:headEnd type="none" w="med" len="med"/>
            <a:tailEnd type="none" w="med" len="med"/>
          </a:ln>
          <a:effectLst/>
        </p:spPr>
      </p:cxnSp>
    </p:spTree>
    <p:extLst>
      <p:ext uri="{BB962C8B-B14F-4D97-AF65-F5344CB8AC3E}">
        <p14:creationId xmlns:p14="http://schemas.microsoft.com/office/powerpoint/2010/main" val="39959125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ey">
    <p:spTree>
      <p:nvGrpSpPr>
        <p:cNvPr id="1" name=""/>
        <p:cNvGrpSpPr/>
        <p:nvPr/>
      </p:nvGrpSpPr>
      <p:grpSpPr>
        <a:xfrm>
          <a:off x="0" y="0"/>
          <a:ext cx="0" cy="0"/>
          <a:chOff x="0" y="0"/>
          <a:chExt cx="0" cy="0"/>
        </a:xfrm>
      </p:grpSpPr>
      <p:sp>
        <p:nvSpPr>
          <p:cNvPr id="10" name="Gradient Background">
            <a:extLst>
              <a:ext uri="{FF2B5EF4-FFF2-40B4-BE49-F238E27FC236}">
                <a16:creationId xmlns:a16="http://schemas.microsoft.com/office/drawing/2014/main" id="{71F8AED0-8B9B-4922-A54F-39626014887E}"/>
              </a:ext>
            </a:extLst>
          </p:cNvPr>
          <p:cNvSpPr/>
          <p:nvPr userDrawn="1"/>
        </p:nvSpPr>
        <p:spPr>
          <a:xfrm rot="16200000" flipH="1">
            <a:off x="2667000" y="-2667000"/>
            <a:ext cx="6858000" cy="12192000"/>
          </a:xfrm>
          <a:prstGeom prst="rect">
            <a:avLst/>
          </a:prstGeom>
          <a:gradFill flip="none" rotWithShape="1">
            <a:gsLst>
              <a:gs pos="100000">
                <a:srgbClr val="909D93"/>
              </a:gs>
              <a:gs pos="20000">
                <a:srgbClr val="43525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7" name="Subtitle Text">
            <a:extLst>
              <a:ext uri="{FF2B5EF4-FFF2-40B4-BE49-F238E27FC236}">
                <a16:creationId xmlns:a16="http://schemas.microsoft.com/office/drawing/2014/main" id="{B8C40917-854F-41C3-92FA-0FFC4202B762}"/>
              </a:ext>
            </a:extLst>
          </p:cNvPr>
          <p:cNvSpPr>
            <a:spLocks noGrp="1"/>
          </p:cNvSpPr>
          <p:nvPr userDrawn="1">
            <p:ph type="body" sz="quarter" idx="12"/>
          </p:nvPr>
        </p:nvSpPr>
        <p:spPr>
          <a:xfrm>
            <a:off x="609600" y="3428999"/>
            <a:ext cx="10972800" cy="19823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a:extLst>
              <a:ext uri="{FF2B5EF4-FFF2-40B4-BE49-F238E27FC236}">
                <a16:creationId xmlns:a16="http://schemas.microsoft.com/office/drawing/2014/main" id="{46D32C48-753E-4EE3-80FD-8DB1DECDC433}"/>
              </a:ext>
            </a:extLst>
          </p:cNvPr>
          <p:cNvSpPr>
            <a:spLocks noGrp="1"/>
          </p:cNvSpPr>
          <p:nvPr userDrawn="1">
            <p:ph type="title"/>
          </p:nvPr>
        </p:nvSpPr>
        <p:spPr/>
        <p:txBody>
          <a:bodyPr/>
          <a:lstStyle>
            <a:lvl1pPr>
              <a:defRPr>
                <a:solidFill>
                  <a:schemeClr val="bg1"/>
                </a:solidFill>
              </a:defRPr>
            </a:lvl1pPr>
          </a:lstStyle>
          <a:p>
            <a:r>
              <a:rPr lang="en-US"/>
              <a:t>Click to edit Master title style</a:t>
            </a:r>
          </a:p>
        </p:txBody>
      </p:sp>
      <p:pic>
        <p:nvPicPr>
          <p:cNvPr id="12" name="Picture 11" descr="Background pattern&#10;&#10;Description automatically generated">
            <a:extLst>
              <a:ext uri="{FF2B5EF4-FFF2-40B4-BE49-F238E27FC236}">
                <a16:creationId xmlns:a16="http://schemas.microsoft.com/office/drawing/2014/main" id="{29F7D90A-3943-49D0-A60A-D1FB7F48724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493" r="10578"/>
          <a:stretch/>
        </p:blipFill>
        <p:spPr>
          <a:xfrm>
            <a:off x="7848600" y="6400248"/>
            <a:ext cx="3785857" cy="457752"/>
          </a:xfrm>
          <a:custGeom>
            <a:avLst/>
            <a:gdLst>
              <a:gd name="connsiteX0" fmla="*/ 0 w 3785857"/>
              <a:gd name="connsiteY0" fmla="*/ 0 h 457752"/>
              <a:gd name="connsiteX1" fmla="*/ 3785857 w 3785857"/>
              <a:gd name="connsiteY1" fmla="*/ 0 h 457752"/>
              <a:gd name="connsiteX2" fmla="*/ 3520438 w 3785857"/>
              <a:gd name="connsiteY2" fmla="*/ 457752 h 457752"/>
              <a:gd name="connsiteX3" fmla="*/ 0 w 3785857"/>
              <a:gd name="connsiteY3" fmla="*/ 457752 h 457752"/>
            </a:gdLst>
            <a:ahLst/>
            <a:cxnLst>
              <a:cxn ang="0">
                <a:pos x="connsiteX0" y="connsiteY0"/>
              </a:cxn>
              <a:cxn ang="0">
                <a:pos x="connsiteX1" y="connsiteY1"/>
              </a:cxn>
              <a:cxn ang="0">
                <a:pos x="connsiteX2" y="connsiteY2"/>
              </a:cxn>
              <a:cxn ang="0">
                <a:pos x="connsiteX3" y="connsiteY3"/>
              </a:cxn>
            </a:cxnLst>
            <a:rect l="l" t="t" r="r" b="b"/>
            <a:pathLst>
              <a:path w="3785857" h="457752">
                <a:moveTo>
                  <a:pt x="0" y="0"/>
                </a:moveTo>
                <a:lnTo>
                  <a:pt x="3785857" y="0"/>
                </a:lnTo>
                <a:lnTo>
                  <a:pt x="3520438" y="457752"/>
                </a:lnTo>
                <a:lnTo>
                  <a:pt x="0" y="457752"/>
                </a:lnTo>
                <a:close/>
              </a:path>
            </a:pathLst>
          </a:custGeom>
        </p:spPr>
      </p:pic>
      <p:pic>
        <p:nvPicPr>
          <p:cNvPr id="15" name="Graphic 14">
            <a:extLst>
              <a:ext uri="{FF2B5EF4-FFF2-40B4-BE49-F238E27FC236}">
                <a16:creationId xmlns:a16="http://schemas.microsoft.com/office/drawing/2014/main" id="{5C5A7027-59BC-478B-9B1A-96443AE96E5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09955" y="5943048"/>
            <a:ext cx="2194560" cy="457200"/>
          </a:xfrm>
          <a:prstGeom prst="rect">
            <a:avLst/>
          </a:prstGeom>
        </p:spPr>
      </p:pic>
      <p:cxnSp>
        <p:nvCxnSpPr>
          <p:cNvPr id="8" name="Anchor Line (Teal)">
            <a:extLst>
              <a:ext uri="{FF2B5EF4-FFF2-40B4-BE49-F238E27FC236}">
                <a16:creationId xmlns:a16="http://schemas.microsoft.com/office/drawing/2014/main" id="{E0741744-C7D7-4CC4-A6D7-D08966652C37}"/>
              </a:ext>
            </a:extLst>
          </p:cNvPr>
          <p:cNvCxnSpPr>
            <a:cxnSpLocks/>
          </p:cNvCxnSpPr>
          <p:nvPr userDrawn="1"/>
        </p:nvCxnSpPr>
        <p:spPr bwMode="auto">
          <a:xfrm>
            <a:off x="609600" y="1212986"/>
            <a:ext cx="685800" cy="0"/>
          </a:xfrm>
          <a:prstGeom prst="line">
            <a:avLst/>
          </a:prstGeom>
          <a:noFill/>
          <a:ln w="38100" cap="flat" cmpd="sng" algn="ctr">
            <a:solidFill>
              <a:srgbClr val="C0CAC7"/>
            </a:solidFill>
            <a:prstDash val="solid"/>
            <a:round/>
            <a:headEnd type="none" w="med" len="med"/>
            <a:tailEnd type="none" w="med" len="med"/>
          </a:ln>
          <a:effectLst/>
        </p:spPr>
      </p:cxnSp>
    </p:spTree>
    <p:extLst>
      <p:ext uri="{BB962C8B-B14F-4D97-AF65-F5344CB8AC3E}">
        <p14:creationId xmlns:p14="http://schemas.microsoft.com/office/powerpoint/2010/main" val="210336100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4B5453-CB92-44F5-851E-146E8C5215D0}"/>
              </a:ext>
            </a:extLst>
          </p:cNvPr>
          <p:cNvSpPr>
            <a:spLocks noGrp="1"/>
          </p:cNvSpPr>
          <p:nvPr>
            <p:ph sz="half" idx="1"/>
          </p:nvPr>
        </p:nvSpPr>
        <p:spPr>
          <a:xfrm>
            <a:off x="609600" y="1782762"/>
            <a:ext cx="3410712" cy="4389438"/>
          </a:xfrm>
        </p:spPr>
        <p:txBody>
          <a:bodyPr>
            <a:normAutofit/>
          </a:bodyPr>
          <a:lstStyle>
            <a:lvl1pPr>
              <a:lnSpc>
                <a:spcPct val="100000"/>
              </a:lnSpc>
              <a:defRPr sz="2600">
                <a:latin typeface="+mn-lt"/>
              </a:defRPr>
            </a:lvl1pPr>
            <a:lvl2pPr>
              <a:spcAft>
                <a:spcPts val="600"/>
              </a:spcAft>
              <a:defRPr sz="2400">
                <a:latin typeface="+mn-lt"/>
              </a:defRPr>
            </a:lvl2pPr>
            <a:lvl3pPr>
              <a:spcBef>
                <a:spcPts val="0"/>
              </a:spcBef>
              <a:spcAft>
                <a:spcPts val="600"/>
              </a:spcAft>
              <a:defRPr sz="2000">
                <a:latin typeface="+mn-lt"/>
              </a:defRPr>
            </a:lvl3pPr>
            <a:lvl4pPr>
              <a:defRPr sz="2000">
                <a:latin typeface="+mn-lt"/>
              </a:defRPr>
            </a:lvl4pPr>
            <a:lvl5pPr>
              <a:defRPr sz="2000">
                <a:latin typeface="+mn-lt"/>
              </a:defRPr>
            </a:lvl5pPr>
          </a:lstStyle>
          <a:p>
            <a:pPr lvl="0"/>
            <a:r>
              <a:rPr lang="en-US"/>
              <a:t>Click to edit Master text styles</a:t>
            </a:r>
          </a:p>
          <a:p>
            <a:pPr lvl="1"/>
            <a:r>
              <a:rPr lang="en-US"/>
              <a:t>Second level</a:t>
            </a:r>
          </a:p>
          <a:p>
            <a:pPr lvl="2"/>
            <a:r>
              <a:rPr lang="en-US"/>
              <a:t>Third level</a:t>
            </a:r>
          </a:p>
        </p:txBody>
      </p:sp>
      <p:sp>
        <p:nvSpPr>
          <p:cNvPr id="14" name="Content Placeholder 2">
            <a:extLst>
              <a:ext uri="{FF2B5EF4-FFF2-40B4-BE49-F238E27FC236}">
                <a16:creationId xmlns:a16="http://schemas.microsoft.com/office/drawing/2014/main" id="{39241BED-729D-482D-883A-95AB302C88AF}"/>
              </a:ext>
            </a:extLst>
          </p:cNvPr>
          <p:cNvSpPr>
            <a:spLocks noGrp="1"/>
          </p:cNvSpPr>
          <p:nvPr>
            <p:ph sz="half" idx="20"/>
          </p:nvPr>
        </p:nvSpPr>
        <p:spPr>
          <a:xfrm>
            <a:off x="4390644" y="1782762"/>
            <a:ext cx="3410712" cy="4389438"/>
          </a:xfrm>
        </p:spPr>
        <p:txBody>
          <a:bodyPr>
            <a:normAutofit/>
          </a:bodyPr>
          <a:lstStyle>
            <a:lvl1pPr>
              <a:lnSpc>
                <a:spcPct val="100000"/>
              </a:lnSpc>
              <a:defRPr sz="2600">
                <a:latin typeface="+mn-lt"/>
              </a:defRPr>
            </a:lvl1pPr>
            <a:lvl2pPr>
              <a:spcAft>
                <a:spcPts val="600"/>
              </a:spcAft>
              <a:defRPr sz="2400">
                <a:latin typeface="+mn-lt"/>
              </a:defRPr>
            </a:lvl2pPr>
            <a:lvl3pPr>
              <a:spcBef>
                <a:spcPts val="0"/>
              </a:spcBef>
              <a:spcAft>
                <a:spcPts val="600"/>
              </a:spcAft>
              <a:defRPr sz="2000">
                <a:latin typeface="+mn-lt"/>
              </a:defRPr>
            </a:lvl3pPr>
            <a:lvl4pPr>
              <a:defRPr sz="2000">
                <a:latin typeface="+mn-lt"/>
              </a:defRPr>
            </a:lvl4pPr>
            <a:lvl5pPr>
              <a:defRPr sz="2000">
                <a:latin typeface="+mn-lt"/>
              </a:defRPr>
            </a:lvl5pPr>
          </a:lstStyle>
          <a:p>
            <a:pPr lvl="0"/>
            <a:r>
              <a:rPr lang="en-US"/>
              <a:t>Click to edit Master text styles</a:t>
            </a:r>
          </a:p>
          <a:p>
            <a:pPr lvl="1"/>
            <a:r>
              <a:rPr lang="en-US"/>
              <a:t>Second level</a:t>
            </a:r>
          </a:p>
          <a:p>
            <a:pPr lvl="2"/>
            <a:r>
              <a:rPr lang="en-US"/>
              <a:t>Third level</a:t>
            </a:r>
          </a:p>
        </p:txBody>
      </p:sp>
      <p:sp>
        <p:nvSpPr>
          <p:cNvPr id="15" name="Content Placeholder 2">
            <a:extLst>
              <a:ext uri="{FF2B5EF4-FFF2-40B4-BE49-F238E27FC236}">
                <a16:creationId xmlns:a16="http://schemas.microsoft.com/office/drawing/2014/main" id="{6839E709-FDAA-49F5-8E65-DCF24C746C83}"/>
              </a:ext>
            </a:extLst>
          </p:cNvPr>
          <p:cNvSpPr>
            <a:spLocks noGrp="1"/>
          </p:cNvSpPr>
          <p:nvPr>
            <p:ph sz="half" idx="21"/>
          </p:nvPr>
        </p:nvSpPr>
        <p:spPr>
          <a:xfrm>
            <a:off x="8171688" y="1782762"/>
            <a:ext cx="3410712" cy="4389438"/>
          </a:xfrm>
        </p:spPr>
        <p:txBody>
          <a:bodyPr>
            <a:normAutofit/>
          </a:bodyPr>
          <a:lstStyle>
            <a:lvl1pPr>
              <a:lnSpc>
                <a:spcPct val="100000"/>
              </a:lnSpc>
              <a:defRPr sz="2600">
                <a:latin typeface="+mn-lt"/>
              </a:defRPr>
            </a:lvl1pPr>
            <a:lvl2pPr>
              <a:spcAft>
                <a:spcPts val="600"/>
              </a:spcAft>
              <a:defRPr sz="2400">
                <a:latin typeface="+mn-lt"/>
              </a:defRPr>
            </a:lvl2pPr>
            <a:lvl3pPr>
              <a:spcBef>
                <a:spcPts val="0"/>
              </a:spcBef>
              <a:spcAft>
                <a:spcPts val="600"/>
              </a:spcAft>
              <a:defRPr sz="2000">
                <a:latin typeface="+mn-lt"/>
              </a:defRPr>
            </a:lvl3pPr>
            <a:lvl4pPr>
              <a:defRPr sz="2000">
                <a:latin typeface="+mn-lt"/>
              </a:defRPr>
            </a:lvl4pPr>
            <a:lvl5pPr>
              <a:defRPr sz="2000">
                <a:latin typeface="+mn-lt"/>
              </a:defRPr>
            </a:lvl5pPr>
          </a:lstStyle>
          <a:p>
            <a:pPr lvl="0"/>
            <a:r>
              <a:rPr lang="en-US"/>
              <a:t>Click to edit Master text styles</a:t>
            </a:r>
          </a:p>
          <a:p>
            <a:pPr lvl="1"/>
            <a:r>
              <a:rPr lang="en-US"/>
              <a:t>Second level</a:t>
            </a:r>
          </a:p>
          <a:p>
            <a:pPr lvl="2"/>
            <a:r>
              <a:rPr lang="en-US"/>
              <a:t>Third level</a:t>
            </a:r>
          </a:p>
        </p:txBody>
      </p:sp>
      <p:sp>
        <p:nvSpPr>
          <p:cNvPr id="5" name="Title 4">
            <a:extLst>
              <a:ext uri="{FF2B5EF4-FFF2-40B4-BE49-F238E27FC236}">
                <a16:creationId xmlns:a16="http://schemas.microsoft.com/office/drawing/2014/main" id="{20771A1E-9DD6-4E56-9559-0724D6ACB533}"/>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0C1EFD11-52AC-4BF7-8817-D2A4E4BF84B5}"/>
              </a:ext>
            </a:extLst>
          </p:cNvPr>
          <p:cNvSpPr>
            <a:spLocks noGrp="1"/>
          </p:cNvSpPr>
          <p:nvPr>
            <p:ph type="ftr" sz="quarter" idx="22"/>
          </p:nvPr>
        </p:nvSpPr>
        <p:spPr/>
        <p:txBody>
          <a:bodyPr/>
          <a:lstStyle/>
          <a:p>
            <a:r>
              <a:rPr lang="en-US"/>
              <a:t>Brown and Caldwell</a:t>
            </a:r>
          </a:p>
        </p:txBody>
      </p:sp>
      <p:sp>
        <p:nvSpPr>
          <p:cNvPr id="7" name="Slide Number Placeholder 6">
            <a:extLst>
              <a:ext uri="{FF2B5EF4-FFF2-40B4-BE49-F238E27FC236}">
                <a16:creationId xmlns:a16="http://schemas.microsoft.com/office/drawing/2014/main" id="{50761FD3-D350-4C4E-9BC4-21E0B3DD9462}"/>
              </a:ext>
            </a:extLst>
          </p:cNvPr>
          <p:cNvSpPr>
            <a:spLocks noGrp="1"/>
          </p:cNvSpPr>
          <p:nvPr>
            <p:ph type="sldNum" sz="quarter" idx="23"/>
          </p:nvPr>
        </p:nvSpPr>
        <p:spPr/>
        <p:txBody>
          <a:bodyPr/>
          <a:lstStyle/>
          <a:p>
            <a:fld id="{04E9CEDC-B5D7-4E9A-BA46-5FD30BEA372C}" type="slidenum">
              <a:rPr lang="en-US" smtClean="0"/>
              <a:pPr/>
              <a:t>‹#›</a:t>
            </a:fld>
            <a:endParaRPr lang="en-US"/>
          </a:p>
        </p:txBody>
      </p:sp>
    </p:spTree>
    <p:extLst>
      <p:ext uri="{BB962C8B-B14F-4D97-AF65-F5344CB8AC3E}">
        <p14:creationId xmlns:p14="http://schemas.microsoft.com/office/powerpoint/2010/main" val="1690822697"/>
      </p:ext>
    </p:extLst>
  </p:cSld>
  <p:clrMapOvr>
    <a:masterClrMapping/>
  </p:clrMapOvr>
  <p:extLst>
    <p:ext uri="{DCECCB84-F9BA-43D5-87BE-67443E8EF086}">
      <p15:sldGuideLst xmlns:p15="http://schemas.microsoft.com/office/powerpoint/2012/main">
        <p15:guide id="1" pos="2535" userDrawn="1">
          <p15:clr>
            <a:srgbClr val="FBAE40"/>
          </p15:clr>
        </p15:guide>
        <p15:guide id="2" pos="2765" userDrawn="1">
          <p15:clr>
            <a:srgbClr val="FBAE40"/>
          </p15:clr>
        </p15:guide>
        <p15:guide id="3" pos="4917" userDrawn="1">
          <p15:clr>
            <a:srgbClr val="FBAE40"/>
          </p15:clr>
        </p15:guide>
        <p15:guide id="4" pos="5146"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2D3E51D-3B97-4FE3-B397-0B64C5C7FC34}"/>
              </a:ext>
            </a:extLst>
          </p:cNvPr>
          <p:cNvSpPr>
            <a:spLocks noGrp="1"/>
          </p:cNvSpPr>
          <p:nvPr>
            <p:ph type="ftr" sz="quarter" idx="10"/>
          </p:nvPr>
        </p:nvSpPr>
        <p:spPr/>
        <p:txBody>
          <a:bodyPr/>
          <a:lstStyle/>
          <a:p>
            <a:r>
              <a:rPr lang="en-US"/>
              <a:t>Brown and Caldwell</a:t>
            </a:r>
          </a:p>
        </p:txBody>
      </p:sp>
      <p:sp>
        <p:nvSpPr>
          <p:cNvPr id="3" name="Slide Number Placeholder 2">
            <a:extLst>
              <a:ext uri="{FF2B5EF4-FFF2-40B4-BE49-F238E27FC236}">
                <a16:creationId xmlns:a16="http://schemas.microsoft.com/office/drawing/2014/main" id="{0CD227AB-51DC-44CE-891F-BDA1ACAD1F2C}"/>
              </a:ext>
            </a:extLst>
          </p:cNvPr>
          <p:cNvSpPr>
            <a:spLocks noGrp="1"/>
          </p:cNvSpPr>
          <p:nvPr>
            <p:ph type="sldNum" sz="quarter" idx="11"/>
          </p:nvPr>
        </p:nvSpPr>
        <p:spPr/>
        <p:txBody>
          <a:bodyPr/>
          <a:lstStyle/>
          <a:p>
            <a:fld id="{04E9CEDC-B5D7-4E9A-BA46-5FD30BEA372C}" type="slidenum">
              <a:rPr lang="en-US" smtClean="0"/>
              <a:pPr/>
              <a:t>‹#›</a:t>
            </a:fld>
            <a:endParaRPr lang="en-US"/>
          </a:p>
        </p:txBody>
      </p:sp>
    </p:spTree>
    <p:extLst>
      <p:ext uri="{BB962C8B-B14F-4D97-AF65-F5344CB8AC3E}">
        <p14:creationId xmlns:p14="http://schemas.microsoft.com/office/powerpoint/2010/main" val="1152107933"/>
      </p:ext>
    </p:extLst>
  </p:cSld>
  <p:clrMapOvr>
    <a:masterClrMapping/>
  </p:clrMapOvr>
  <p:hf hdr="0" dt="0"/>
  <p:extLst>
    <p:ext uri="{DCECCB84-F9BA-43D5-87BE-67443E8EF086}">
      <p15:sldGuideLst xmlns:p15="http://schemas.microsoft.com/office/powerpoint/2012/main">
        <p15:guide id="1" pos="3953">
          <p15:clr>
            <a:srgbClr val="FBAE40"/>
          </p15:clr>
        </p15:guide>
        <p15:guide id="2" pos="3726">
          <p15:clr>
            <a:srgbClr val="FBAE40"/>
          </p15:clr>
        </p15:guide>
        <p15:guide id="3" pos="2538">
          <p15:clr>
            <a:srgbClr val="FBAE40"/>
          </p15:clr>
        </p15:guide>
        <p15:guide id="4" pos="2760">
          <p15:clr>
            <a:srgbClr val="FBAE40"/>
          </p15:clr>
        </p15:guide>
        <p15:guide id="5" pos="4915">
          <p15:clr>
            <a:srgbClr val="FBAE40"/>
          </p15:clr>
        </p15:guide>
        <p15:guide id="6" pos="514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Column Photo (righ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70BCA30-51DF-4A8C-9A16-D7457208E653}"/>
              </a:ext>
            </a:extLst>
          </p:cNvPr>
          <p:cNvSpPr>
            <a:spLocks noGrp="1"/>
          </p:cNvSpPr>
          <p:nvPr>
            <p:ph type="pic" sz="quarter" idx="15" hasCustomPrompt="1"/>
          </p:nvPr>
        </p:nvSpPr>
        <p:spPr>
          <a:xfrm>
            <a:off x="6276976" y="0"/>
            <a:ext cx="5915025" cy="6858000"/>
          </a:xfrm>
          <a:solidFill>
            <a:srgbClr val="C0CAC7"/>
          </a:solidFill>
        </p:spPr>
        <p:txBody>
          <a:bodyPr tIns="1371600"/>
          <a:lstStyle>
            <a:lvl1pPr marL="0" indent="0" algn="ctr">
              <a:buNone/>
              <a:defRPr cap="all" baseline="0">
                <a:solidFill>
                  <a:schemeClr val="bg1"/>
                </a:solidFill>
              </a:defRPr>
            </a:lvl1pPr>
          </a:lstStyle>
          <a:p>
            <a:r>
              <a:rPr lang="en-US"/>
              <a:t>PHOTO</a:t>
            </a:r>
          </a:p>
        </p:txBody>
      </p:sp>
      <p:sp>
        <p:nvSpPr>
          <p:cNvPr id="2" name="Footer Placeholder 1">
            <a:extLst>
              <a:ext uri="{FF2B5EF4-FFF2-40B4-BE49-F238E27FC236}">
                <a16:creationId xmlns:a16="http://schemas.microsoft.com/office/drawing/2014/main" id="{2D5057D0-81AB-4F64-B78A-AC19A489E59F}"/>
              </a:ext>
            </a:extLst>
          </p:cNvPr>
          <p:cNvSpPr>
            <a:spLocks noGrp="1"/>
          </p:cNvSpPr>
          <p:nvPr>
            <p:ph type="ftr" sz="quarter" idx="26"/>
          </p:nvPr>
        </p:nvSpPr>
        <p:spPr/>
        <p:txBody>
          <a:bodyPr/>
          <a:lstStyle/>
          <a:p>
            <a:r>
              <a:rPr lang="en-US"/>
              <a:t>Brown and Caldwell</a:t>
            </a:r>
          </a:p>
        </p:txBody>
      </p:sp>
      <p:sp>
        <p:nvSpPr>
          <p:cNvPr id="3" name="Slide Number Placeholder 2">
            <a:extLst>
              <a:ext uri="{FF2B5EF4-FFF2-40B4-BE49-F238E27FC236}">
                <a16:creationId xmlns:a16="http://schemas.microsoft.com/office/drawing/2014/main" id="{3D5B860A-DE42-4098-BEAB-8D3A6F4D2C46}"/>
              </a:ext>
            </a:extLst>
          </p:cNvPr>
          <p:cNvSpPr>
            <a:spLocks noGrp="1"/>
          </p:cNvSpPr>
          <p:nvPr>
            <p:ph type="sldNum" sz="quarter" idx="27"/>
          </p:nvPr>
        </p:nvSpPr>
        <p:spPr/>
        <p:txBody>
          <a:bodyPr/>
          <a:lstStyle>
            <a:lvl1pPr>
              <a:defRPr>
                <a:solidFill>
                  <a:schemeClr val="bg1">
                    <a:lumMod val="95000"/>
                  </a:schemeClr>
                </a:solidFill>
              </a:defRPr>
            </a:lvl1pPr>
          </a:lstStyle>
          <a:p>
            <a:fld id="{04E9CEDC-B5D7-4E9A-BA46-5FD30BEA372C}" type="slidenum">
              <a:rPr lang="en-US" smtClean="0"/>
              <a:pPr/>
              <a:t>‹#›</a:t>
            </a:fld>
            <a:endParaRPr lang="en-US"/>
          </a:p>
        </p:txBody>
      </p:sp>
      <p:sp>
        <p:nvSpPr>
          <p:cNvPr id="5" name="Text Placeholder 4">
            <a:extLst>
              <a:ext uri="{FF2B5EF4-FFF2-40B4-BE49-F238E27FC236}">
                <a16:creationId xmlns:a16="http://schemas.microsoft.com/office/drawing/2014/main" id="{C5B043A2-0B4C-49E8-82E2-A119976A5D2B}"/>
              </a:ext>
            </a:extLst>
          </p:cNvPr>
          <p:cNvSpPr>
            <a:spLocks noGrp="1"/>
          </p:cNvSpPr>
          <p:nvPr>
            <p:ph type="body" sz="quarter" idx="28"/>
          </p:nvPr>
        </p:nvSpPr>
        <p:spPr>
          <a:xfrm>
            <a:off x="608014" y="2514599"/>
            <a:ext cx="5307012" cy="3657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422E7CAA-2B2D-4D36-BCA8-D77CD98C2D4C}"/>
              </a:ext>
            </a:extLst>
          </p:cNvPr>
          <p:cNvSpPr>
            <a:spLocks noGrp="1"/>
          </p:cNvSpPr>
          <p:nvPr>
            <p:ph type="title"/>
          </p:nvPr>
        </p:nvSpPr>
        <p:spPr>
          <a:xfrm>
            <a:off x="608014" y="630777"/>
            <a:ext cx="5307012" cy="1046440"/>
          </a:xfrm>
        </p:spPr>
        <p:txBody>
          <a:bodyPr wrap="square">
            <a:spAutoFit/>
          </a:bodyPr>
          <a:lstStyle/>
          <a:p>
            <a:r>
              <a:rPr lang="en-US"/>
              <a:t>Click to edit Master title style</a:t>
            </a:r>
          </a:p>
        </p:txBody>
      </p:sp>
      <p:cxnSp>
        <p:nvCxnSpPr>
          <p:cNvPr id="9" name="Anchor Line (Gray)">
            <a:extLst>
              <a:ext uri="{FF2B5EF4-FFF2-40B4-BE49-F238E27FC236}">
                <a16:creationId xmlns:a16="http://schemas.microsoft.com/office/drawing/2014/main" id="{BFBBE376-8623-4115-8884-88804011E9A3}"/>
              </a:ext>
            </a:extLst>
          </p:cNvPr>
          <p:cNvCxnSpPr>
            <a:cxnSpLocks/>
          </p:cNvCxnSpPr>
          <p:nvPr userDrawn="1"/>
        </p:nvCxnSpPr>
        <p:spPr bwMode="auto">
          <a:xfrm>
            <a:off x="609601" y="475656"/>
            <a:ext cx="685800" cy="0"/>
          </a:xfrm>
          <a:prstGeom prst="line">
            <a:avLst/>
          </a:prstGeom>
          <a:noFill/>
          <a:ln w="38100" cap="flat" cmpd="sng" algn="ctr">
            <a:solidFill>
              <a:srgbClr val="C0CAC7"/>
            </a:solidFill>
            <a:prstDash val="solid"/>
            <a:round/>
            <a:headEnd type="none" w="med" len="med"/>
            <a:tailEnd type="none" w="med" len="med"/>
          </a:ln>
          <a:effectLst/>
        </p:spPr>
      </p:cxnSp>
    </p:spTree>
    <p:extLst>
      <p:ext uri="{BB962C8B-B14F-4D97-AF65-F5344CB8AC3E}">
        <p14:creationId xmlns:p14="http://schemas.microsoft.com/office/powerpoint/2010/main" val="3503223897"/>
      </p:ext>
    </p:extLst>
  </p:cSld>
  <p:clrMapOvr>
    <a:masterClrMapping/>
  </p:clrMapOvr>
  <p:extLst>
    <p:ext uri="{DCECCB84-F9BA-43D5-87BE-67443E8EF086}">
      <p15:sldGuideLst xmlns:p15="http://schemas.microsoft.com/office/powerpoint/2012/main">
        <p15:guide id="1" pos="3954">
          <p15:clr>
            <a:srgbClr val="FBAE40"/>
          </p15:clr>
        </p15:guide>
        <p15:guide id="2" orient="horz" pos="1584">
          <p15:clr>
            <a:srgbClr val="FBAE40"/>
          </p15:clr>
        </p15:guide>
        <p15:guide id="3" pos="372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Column Photo">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70BCA30-51DF-4A8C-9A16-D7457208E653}"/>
              </a:ext>
            </a:extLst>
          </p:cNvPr>
          <p:cNvSpPr>
            <a:spLocks noGrp="1"/>
          </p:cNvSpPr>
          <p:nvPr>
            <p:ph type="pic" sz="quarter" idx="15" hasCustomPrompt="1"/>
          </p:nvPr>
        </p:nvSpPr>
        <p:spPr>
          <a:xfrm>
            <a:off x="0" y="0"/>
            <a:ext cx="5915025" cy="6858000"/>
          </a:xfrm>
          <a:solidFill>
            <a:srgbClr val="C0CAC7"/>
          </a:solidFill>
        </p:spPr>
        <p:txBody>
          <a:bodyPr tIns="1371600"/>
          <a:lstStyle>
            <a:lvl1pPr marL="0" indent="0" algn="ctr">
              <a:buNone/>
              <a:defRPr cap="all" baseline="0">
                <a:solidFill>
                  <a:schemeClr val="bg1"/>
                </a:solidFill>
              </a:defRPr>
            </a:lvl1pPr>
          </a:lstStyle>
          <a:p>
            <a:r>
              <a:rPr lang="en-US"/>
              <a:t>PHOTO</a:t>
            </a:r>
          </a:p>
        </p:txBody>
      </p:sp>
      <p:sp>
        <p:nvSpPr>
          <p:cNvPr id="2" name="Footer Placeholder 1">
            <a:extLst>
              <a:ext uri="{FF2B5EF4-FFF2-40B4-BE49-F238E27FC236}">
                <a16:creationId xmlns:a16="http://schemas.microsoft.com/office/drawing/2014/main" id="{2D5057D0-81AB-4F64-B78A-AC19A489E59F}"/>
              </a:ext>
            </a:extLst>
          </p:cNvPr>
          <p:cNvSpPr>
            <a:spLocks noGrp="1"/>
          </p:cNvSpPr>
          <p:nvPr>
            <p:ph type="ftr" sz="quarter" idx="26"/>
          </p:nvPr>
        </p:nvSpPr>
        <p:spPr/>
        <p:txBody>
          <a:bodyPr/>
          <a:lstStyle>
            <a:lvl1pPr>
              <a:defRPr>
                <a:solidFill>
                  <a:schemeClr val="bg1">
                    <a:lumMod val="95000"/>
                  </a:schemeClr>
                </a:solidFill>
              </a:defRPr>
            </a:lvl1pPr>
          </a:lstStyle>
          <a:p>
            <a:r>
              <a:rPr lang="en-US"/>
              <a:t>Brown and Caldwell</a:t>
            </a:r>
          </a:p>
        </p:txBody>
      </p:sp>
      <p:sp>
        <p:nvSpPr>
          <p:cNvPr id="3" name="Slide Number Placeholder 2">
            <a:extLst>
              <a:ext uri="{FF2B5EF4-FFF2-40B4-BE49-F238E27FC236}">
                <a16:creationId xmlns:a16="http://schemas.microsoft.com/office/drawing/2014/main" id="{3D5B860A-DE42-4098-BEAB-8D3A6F4D2C46}"/>
              </a:ext>
            </a:extLst>
          </p:cNvPr>
          <p:cNvSpPr>
            <a:spLocks noGrp="1"/>
          </p:cNvSpPr>
          <p:nvPr>
            <p:ph type="sldNum" sz="quarter" idx="27"/>
          </p:nvPr>
        </p:nvSpPr>
        <p:spPr/>
        <p:txBody>
          <a:bodyPr/>
          <a:lstStyle/>
          <a:p>
            <a:fld id="{04E9CEDC-B5D7-4E9A-BA46-5FD30BEA372C}" type="slidenum">
              <a:rPr lang="en-US" smtClean="0"/>
              <a:pPr/>
              <a:t>‹#›</a:t>
            </a:fld>
            <a:endParaRPr lang="en-US"/>
          </a:p>
        </p:txBody>
      </p:sp>
      <p:sp>
        <p:nvSpPr>
          <p:cNvPr id="5" name="Text Placeholder 4">
            <a:extLst>
              <a:ext uri="{FF2B5EF4-FFF2-40B4-BE49-F238E27FC236}">
                <a16:creationId xmlns:a16="http://schemas.microsoft.com/office/drawing/2014/main" id="{C5B043A2-0B4C-49E8-82E2-A119976A5D2B}"/>
              </a:ext>
            </a:extLst>
          </p:cNvPr>
          <p:cNvSpPr>
            <a:spLocks noGrp="1"/>
          </p:cNvSpPr>
          <p:nvPr>
            <p:ph type="body" sz="quarter" idx="28"/>
          </p:nvPr>
        </p:nvSpPr>
        <p:spPr>
          <a:xfrm>
            <a:off x="6275388" y="2514599"/>
            <a:ext cx="5307012" cy="3657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422E7CAA-2B2D-4D36-BCA8-D77CD98C2D4C}"/>
              </a:ext>
            </a:extLst>
          </p:cNvPr>
          <p:cNvSpPr>
            <a:spLocks noGrp="1"/>
          </p:cNvSpPr>
          <p:nvPr>
            <p:ph type="title"/>
          </p:nvPr>
        </p:nvSpPr>
        <p:spPr>
          <a:xfrm>
            <a:off x="6275388" y="630777"/>
            <a:ext cx="5307012" cy="1046440"/>
          </a:xfrm>
        </p:spPr>
        <p:txBody>
          <a:bodyPr wrap="square">
            <a:spAutoFit/>
          </a:bodyPr>
          <a:lstStyle/>
          <a:p>
            <a:r>
              <a:rPr lang="en-US"/>
              <a:t>Click to edit Master title style</a:t>
            </a:r>
          </a:p>
        </p:txBody>
      </p:sp>
      <p:cxnSp>
        <p:nvCxnSpPr>
          <p:cNvPr id="9" name="Anchor Line (Gray)">
            <a:extLst>
              <a:ext uri="{FF2B5EF4-FFF2-40B4-BE49-F238E27FC236}">
                <a16:creationId xmlns:a16="http://schemas.microsoft.com/office/drawing/2014/main" id="{BFBBE376-8623-4115-8884-88804011E9A3}"/>
              </a:ext>
            </a:extLst>
          </p:cNvPr>
          <p:cNvCxnSpPr>
            <a:cxnSpLocks/>
          </p:cNvCxnSpPr>
          <p:nvPr userDrawn="1"/>
        </p:nvCxnSpPr>
        <p:spPr bwMode="auto">
          <a:xfrm>
            <a:off x="6477000" y="475656"/>
            <a:ext cx="685800" cy="0"/>
          </a:xfrm>
          <a:prstGeom prst="line">
            <a:avLst/>
          </a:prstGeom>
          <a:noFill/>
          <a:ln w="38100" cap="flat" cmpd="sng" algn="ctr">
            <a:solidFill>
              <a:srgbClr val="C0CAC7"/>
            </a:solidFill>
            <a:prstDash val="solid"/>
            <a:round/>
            <a:headEnd type="none" w="med" len="med"/>
            <a:tailEnd type="none" w="med" len="med"/>
          </a:ln>
          <a:effectLst/>
        </p:spPr>
      </p:cxnSp>
    </p:spTree>
    <p:extLst>
      <p:ext uri="{BB962C8B-B14F-4D97-AF65-F5344CB8AC3E}">
        <p14:creationId xmlns:p14="http://schemas.microsoft.com/office/powerpoint/2010/main" val="2144191863"/>
      </p:ext>
    </p:extLst>
  </p:cSld>
  <p:clrMapOvr>
    <a:masterClrMapping/>
  </p:clrMapOvr>
  <p:extLst>
    <p:ext uri="{DCECCB84-F9BA-43D5-87BE-67443E8EF086}">
      <p15:sldGuideLst xmlns:p15="http://schemas.microsoft.com/office/powerpoint/2012/main">
        <p15:guide id="1" pos="3954" userDrawn="1">
          <p15:clr>
            <a:srgbClr val="FBAE40"/>
          </p15:clr>
        </p15:guide>
        <p15:guide id="2" orient="horz" pos="1584" userDrawn="1">
          <p15:clr>
            <a:srgbClr val="FBAE40"/>
          </p15:clr>
        </p15:guide>
        <p15:guide id="3" pos="37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Column Objec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3708FED-2C58-4BF8-99ED-4D249F6122E0}"/>
              </a:ext>
            </a:extLst>
          </p:cNvPr>
          <p:cNvSpPr>
            <a:spLocks noGrp="1"/>
          </p:cNvSpPr>
          <p:nvPr>
            <p:ph sz="half" idx="2"/>
          </p:nvPr>
        </p:nvSpPr>
        <p:spPr>
          <a:xfrm>
            <a:off x="609600" y="2514600"/>
            <a:ext cx="530352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7D3724F1-6A34-4018-BD80-57E65E7F06D1}"/>
              </a:ext>
            </a:extLst>
          </p:cNvPr>
          <p:cNvSpPr>
            <a:spLocks noGrp="1"/>
          </p:cNvSpPr>
          <p:nvPr>
            <p:ph sz="quarter" idx="4" hasCustomPrompt="1"/>
          </p:nvPr>
        </p:nvSpPr>
        <p:spPr>
          <a:xfrm>
            <a:off x="6275388" y="630777"/>
            <a:ext cx="5916612" cy="5541423"/>
          </a:xfrm>
        </p:spPr>
        <p:txBody>
          <a:bodyPr tIns="731520"/>
          <a:lstStyle>
            <a:lvl1pPr marL="0" indent="0" algn="ctr">
              <a:buNone/>
              <a:defRPr>
                <a:solidFill>
                  <a:srgbClr val="C0CAC7"/>
                </a:solidFill>
                <a:latin typeface="+mj-lt"/>
              </a:defRPr>
            </a:lvl1pPr>
          </a:lstStyle>
          <a:p>
            <a:pPr lvl="0"/>
            <a:r>
              <a:rPr lang="en-US"/>
              <a:t>OBJECT</a:t>
            </a:r>
          </a:p>
        </p:txBody>
      </p:sp>
      <p:sp>
        <p:nvSpPr>
          <p:cNvPr id="3" name="Footer Placeholder 2">
            <a:extLst>
              <a:ext uri="{FF2B5EF4-FFF2-40B4-BE49-F238E27FC236}">
                <a16:creationId xmlns:a16="http://schemas.microsoft.com/office/drawing/2014/main" id="{81263E7D-ACF8-4057-B711-620676FE9BD9}"/>
              </a:ext>
            </a:extLst>
          </p:cNvPr>
          <p:cNvSpPr>
            <a:spLocks noGrp="1"/>
          </p:cNvSpPr>
          <p:nvPr>
            <p:ph type="ftr" sz="quarter" idx="10"/>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66437056-D690-4847-99EB-7EB24559D470}"/>
              </a:ext>
            </a:extLst>
          </p:cNvPr>
          <p:cNvSpPr>
            <a:spLocks noGrp="1"/>
          </p:cNvSpPr>
          <p:nvPr>
            <p:ph type="sldNum" sz="quarter" idx="11"/>
          </p:nvPr>
        </p:nvSpPr>
        <p:spPr/>
        <p:txBody>
          <a:bodyPr/>
          <a:lstStyle/>
          <a:p>
            <a:fld id="{04E9CEDC-B5D7-4E9A-BA46-5FD30BEA372C}" type="slidenum">
              <a:rPr lang="en-US" smtClean="0"/>
              <a:pPr/>
              <a:t>‹#›</a:t>
            </a:fld>
            <a:endParaRPr lang="en-US"/>
          </a:p>
        </p:txBody>
      </p:sp>
      <p:sp>
        <p:nvSpPr>
          <p:cNvPr id="2" name="Title 1">
            <a:extLst>
              <a:ext uri="{FF2B5EF4-FFF2-40B4-BE49-F238E27FC236}">
                <a16:creationId xmlns:a16="http://schemas.microsoft.com/office/drawing/2014/main" id="{07B9254F-70E0-48BE-9215-DA4FCB1A0612}"/>
              </a:ext>
            </a:extLst>
          </p:cNvPr>
          <p:cNvSpPr>
            <a:spLocks noGrp="1"/>
          </p:cNvSpPr>
          <p:nvPr>
            <p:ph type="title"/>
          </p:nvPr>
        </p:nvSpPr>
        <p:spPr>
          <a:xfrm>
            <a:off x="609600" y="630777"/>
            <a:ext cx="5303520" cy="1046440"/>
          </a:xfrm>
        </p:spPr>
        <p:txBody>
          <a:bodyPr wrap="square">
            <a:spAutoFit/>
          </a:bodyPr>
          <a:lstStyle/>
          <a:p>
            <a:r>
              <a:rPr lang="en-US"/>
              <a:t>Click to edit Master title style</a:t>
            </a:r>
          </a:p>
        </p:txBody>
      </p:sp>
    </p:spTree>
    <p:extLst>
      <p:ext uri="{BB962C8B-B14F-4D97-AF65-F5344CB8AC3E}">
        <p14:creationId xmlns:p14="http://schemas.microsoft.com/office/powerpoint/2010/main" val="2823825500"/>
      </p:ext>
    </p:extLst>
  </p:cSld>
  <p:clrMapOvr>
    <a:masterClrMapping/>
  </p:clrMapOvr>
  <p:extLst>
    <p:ext uri="{DCECCB84-F9BA-43D5-87BE-67443E8EF086}">
      <p15:sldGuideLst xmlns:p15="http://schemas.microsoft.com/office/powerpoint/2012/main">
        <p15:guide id="1" orient="horz" pos="1584" userDrawn="1">
          <p15:clr>
            <a:srgbClr val="FBAE40"/>
          </p15:clr>
        </p15:guide>
        <p15:guide id="2" pos="3726" userDrawn="1">
          <p15:clr>
            <a:srgbClr val="FBAE40"/>
          </p15:clr>
        </p15:guide>
        <p15:guide id="3" pos="395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Column Photo">
    <p:spTree>
      <p:nvGrpSpPr>
        <p:cNvPr id="1" name=""/>
        <p:cNvGrpSpPr/>
        <p:nvPr/>
      </p:nvGrpSpPr>
      <p:grpSpPr>
        <a:xfrm>
          <a:off x="0" y="0"/>
          <a:ext cx="0" cy="0"/>
          <a:chOff x="0" y="0"/>
          <a:chExt cx="0" cy="0"/>
        </a:xfrm>
      </p:grpSpPr>
      <p:sp>
        <p:nvSpPr>
          <p:cNvPr id="16" name="Gradient Background">
            <a:extLst>
              <a:ext uri="{FF2B5EF4-FFF2-40B4-BE49-F238E27FC236}">
                <a16:creationId xmlns:a16="http://schemas.microsoft.com/office/drawing/2014/main" id="{D9A952C9-602C-401F-A44F-1E0C730680B3}"/>
              </a:ext>
            </a:extLst>
          </p:cNvPr>
          <p:cNvSpPr/>
          <p:nvPr userDrawn="1"/>
        </p:nvSpPr>
        <p:spPr>
          <a:xfrm rot="16200000" flipH="1">
            <a:off x="5044440" y="-289560"/>
            <a:ext cx="2103120" cy="12192000"/>
          </a:xfrm>
          <a:prstGeom prst="rect">
            <a:avLst/>
          </a:prstGeom>
          <a:gradFill flip="none" rotWithShape="1">
            <a:gsLst>
              <a:gs pos="55000">
                <a:srgbClr val="27BDBE"/>
              </a:gs>
              <a:gs pos="0">
                <a:srgbClr val="009ED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3" name="Content Placeholder 2">
            <a:extLst>
              <a:ext uri="{FF2B5EF4-FFF2-40B4-BE49-F238E27FC236}">
                <a16:creationId xmlns:a16="http://schemas.microsoft.com/office/drawing/2014/main" id="{6F4B5453-CB92-44F5-851E-146E8C5215D0}"/>
              </a:ext>
            </a:extLst>
          </p:cNvPr>
          <p:cNvSpPr>
            <a:spLocks noGrp="1"/>
          </p:cNvSpPr>
          <p:nvPr>
            <p:ph sz="half" idx="1"/>
          </p:nvPr>
        </p:nvSpPr>
        <p:spPr>
          <a:xfrm>
            <a:off x="609600" y="1782762"/>
            <a:ext cx="3410712" cy="1874837"/>
          </a:xfrm>
        </p:spPr>
        <p:txBody>
          <a:bodyPr>
            <a:normAutofit/>
          </a:bodyPr>
          <a:lstStyle>
            <a:lvl1pPr>
              <a:lnSpc>
                <a:spcPct val="100000"/>
              </a:lnSpc>
              <a:defRPr sz="2600">
                <a:latin typeface="+mn-lt"/>
              </a:defRPr>
            </a:lvl1pPr>
            <a:lvl2pPr>
              <a:spcAft>
                <a:spcPts val="600"/>
              </a:spcAft>
              <a:defRPr sz="2400">
                <a:latin typeface="+mn-lt"/>
              </a:defRPr>
            </a:lvl2pPr>
            <a:lvl3pPr>
              <a:spcBef>
                <a:spcPts val="0"/>
              </a:spcBef>
              <a:spcAft>
                <a:spcPts val="600"/>
              </a:spcAft>
              <a:defRPr sz="2000">
                <a:latin typeface="+mn-lt"/>
              </a:defRPr>
            </a:lvl3pPr>
            <a:lvl4pPr>
              <a:defRPr sz="2000">
                <a:latin typeface="+mn-lt"/>
              </a:defRPr>
            </a:lvl4pPr>
            <a:lvl5pPr>
              <a:defRPr sz="2000">
                <a:latin typeface="+mn-lt"/>
              </a:defRPr>
            </a:lvl5pPr>
          </a:lstStyle>
          <a:p>
            <a:pPr lvl="0"/>
            <a:r>
              <a:rPr lang="en-US"/>
              <a:t>Click to edit Master text styles</a:t>
            </a:r>
          </a:p>
          <a:p>
            <a:pPr lvl="1"/>
            <a:r>
              <a:rPr lang="en-US"/>
              <a:t>Second level</a:t>
            </a:r>
          </a:p>
          <a:p>
            <a:pPr lvl="2"/>
            <a:r>
              <a:rPr lang="en-US"/>
              <a:t>Third level</a:t>
            </a:r>
          </a:p>
        </p:txBody>
      </p:sp>
      <p:sp>
        <p:nvSpPr>
          <p:cNvPr id="11" name="Picture Placeholder 10">
            <a:extLst>
              <a:ext uri="{FF2B5EF4-FFF2-40B4-BE49-F238E27FC236}">
                <a16:creationId xmlns:a16="http://schemas.microsoft.com/office/drawing/2014/main" id="{570BCA30-51DF-4A8C-9A16-D7457208E653}"/>
              </a:ext>
            </a:extLst>
          </p:cNvPr>
          <p:cNvSpPr>
            <a:spLocks noGrp="1"/>
          </p:cNvSpPr>
          <p:nvPr>
            <p:ph type="pic" sz="quarter" idx="15" hasCustomPrompt="1"/>
          </p:nvPr>
        </p:nvSpPr>
        <p:spPr>
          <a:xfrm>
            <a:off x="609600" y="3886200"/>
            <a:ext cx="3411538" cy="2286000"/>
          </a:xfrm>
          <a:solidFill>
            <a:srgbClr val="C0CAC7"/>
          </a:solidFill>
        </p:spPr>
        <p:txBody>
          <a:bodyPr tIns="182880"/>
          <a:lstStyle>
            <a:lvl1pPr marL="0" indent="0" algn="ctr">
              <a:buNone/>
              <a:defRPr cap="all" baseline="0">
                <a:solidFill>
                  <a:schemeClr val="bg1"/>
                </a:solidFill>
              </a:defRPr>
            </a:lvl1pPr>
          </a:lstStyle>
          <a:p>
            <a:r>
              <a:rPr lang="en-US"/>
              <a:t>PHOTO</a:t>
            </a:r>
          </a:p>
        </p:txBody>
      </p:sp>
      <p:sp>
        <p:nvSpPr>
          <p:cNvPr id="12" name="Picture Placeholder 10">
            <a:extLst>
              <a:ext uri="{FF2B5EF4-FFF2-40B4-BE49-F238E27FC236}">
                <a16:creationId xmlns:a16="http://schemas.microsoft.com/office/drawing/2014/main" id="{422D1126-548E-4F26-B3A9-065346269D13}"/>
              </a:ext>
            </a:extLst>
          </p:cNvPr>
          <p:cNvSpPr>
            <a:spLocks noGrp="1"/>
          </p:cNvSpPr>
          <p:nvPr>
            <p:ph type="pic" sz="quarter" idx="16" hasCustomPrompt="1"/>
          </p:nvPr>
        </p:nvSpPr>
        <p:spPr>
          <a:xfrm>
            <a:off x="4390644" y="3886200"/>
            <a:ext cx="3410712" cy="2286000"/>
          </a:xfrm>
          <a:solidFill>
            <a:srgbClr val="C0CAC7"/>
          </a:solidFill>
        </p:spPr>
        <p:txBody>
          <a:bodyPr tIns="182880"/>
          <a:lstStyle>
            <a:lvl1pPr marL="0" indent="0" algn="ctr">
              <a:buNone/>
              <a:defRPr cap="all" baseline="0">
                <a:solidFill>
                  <a:schemeClr val="bg1"/>
                </a:solidFill>
              </a:defRPr>
            </a:lvl1pPr>
          </a:lstStyle>
          <a:p>
            <a:r>
              <a:rPr lang="en-US"/>
              <a:t>PHOTO</a:t>
            </a:r>
          </a:p>
        </p:txBody>
      </p:sp>
      <p:sp>
        <p:nvSpPr>
          <p:cNvPr id="13" name="Picture Placeholder 10">
            <a:extLst>
              <a:ext uri="{FF2B5EF4-FFF2-40B4-BE49-F238E27FC236}">
                <a16:creationId xmlns:a16="http://schemas.microsoft.com/office/drawing/2014/main" id="{534085C2-AB1E-499D-AD1C-E6448EFD28FC}"/>
              </a:ext>
            </a:extLst>
          </p:cNvPr>
          <p:cNvSpPr>
            <a:spLocks noGrp="1"/>
          </p:cNvSpPr>
          <p:nvPr>
            <p:ph type="pic" sz="quarter" idx="17" hasCustomPrompt="1"/>
          </p:nvPr>
        </p:nvSpPr>
        <p:spPr>
          <a:xfrm>
            <a:off x="8171052" y="3886200"/>
            <a:ext cx="3411347" cy="2286000"/>
          </a:xfrm>
          <a:solidFill>
            <a:srgbClr val="C0CAC7"/>
          </a:solidFill>
        </p:spPr>
        <p:txBody>
          <a:bodyPr tIns="182880"/>
          <a:lstStyle>
            <a:lvl1pPr marL="0" indent="0" algn="ctr">
              <a:buNone/>
              <a:defRPr cap="all" baseline="0">
                <a:solidFill>
                  <a:schemeClr val="bg1"/>
                </a:solidFill>
              </a:defRPr>
            </a:lvl1pPr>
          </a:lstStyle>
          <a:p>
            <a:r>
              <a:rPr lang="en-US"/>
              <a:t>PHOTO</a:t>
            </a:r>
          </a:p>
        </p:txBody>
      </p:sp>
      <p:sp>
        <p:nvSpPr>
          <p:cNvPr id="2" name="Footer Placeholder 1">
            <a:extLst>
              <a:ext uri="{FF2B5EF4-FFF2-40B4-BE49-F238E27FC236}">
                <a16:creationId xmlns:a16="http://schemas.microsoft.com/office/drawing/2014/main" id="{58751329-B1B8-4FAE-B964-AC7D981BEB9B}"/>
              </a:ext>
            </a:extLst>
          </p:cNvPr>
          <p:cNvSpPr>
            <a:spLocks noGrp="1"/>
          </p:cNvSpPr>
          <p:nvPr>
            <p:ph type="ftr" sz="quarter" idx="18"/>
          </p:nvPr>
        </p:nvSpPr>
        <p:spPr/>
        <p:txBody>
          <a:bodyPr/>
          <a:lstStyle>
            <a:lvl1pPr>
              <a:defRPr>
                <a:solidFill>
                  <a:schemeClr val="bg1">
                    <a:lumMod val="95000"/>
                  </a:schemeClr>
                </a:solidFill>
              </a:defRPr>
            </a:lvl1pPr>
          </a:lstStyle>
          <a:p>
            <a:r>
              <a:rPr lang="en-US"/>
              <a:t>Brown and Caldwell</a:t>
            </a:r>
          </a:p>
        </p:txBody>
      </p:sp>
      <p:sp>
        <p:nvSpPr>
          <p:cNvPr id="4" name="Slide Number Placeholder 3">
            <a:extLst>
              <a:ext uri="{FF2B5EF4-FFF2-40B4-BE49-F238E27FC236}">
                <a16:creationId xmlns:a16="http://schemas.microsoft.com/office/drawing/2014/main" id="{795C9B32-D1D5-4B5C-8863-A6EFA4557DCC}"/>
              </a:ext>
            </a:extLst>
          </p:cNvPr>
          <p:cNvSpPr>
            <a:spLocks noGrp="1"/>
          </p:cNvSpPr>
          <p:nvPr>
            <p:ph type="sldNum" sz="quarter" idx="19"/>
          </p:nvPr>
        </p:nvSpPr>
        <p:spPr/>
        <p:txBody>
          <a:bodyPr/>
          <a:lstStyle>
            <a:lvl1pPr>
              <a:defRPr>
                <a:solidFill>
                  <a:schemeClr val="bg1">
                    <a:lumMod val="95000"/>
                  </a:schemeClr>
                </a:solidFill>
              </a:defRPr>
            </a:lvl1pPr>
          </a:lstStyle>
          <a:p>
            <a:fld id="{04E9CEDC-B5D7-4E9A-BA46-5FD30BEA372C}" type="slidenum">
              <a:rPr lang="en-US" smtClean="0"/>
              <a:pPr/>
              <a:t>‹#›</a:t>
            </a:fld>
            <a:endParaRPr lang="en-US"/>
          </a:p>
        </p:txBody>
      </p:sp>
      <p:sp>
        <p:nvSpPr>
          <p:cNvPr id="14" name="Content Placeholder 2">
            <a:extLst>
              <a:ext uri="{FF2B5EF4-FFF2-40B4-BE49-F238E27FC236}">
                <a16:creationId xmlns:a16="http://schemas.microsoft.com/office/drawing/2014/main" id="{39241BED-729D-482D-883A-95AB302C88AF}"/>
              </a:ext>
            </a:extLst>
          </p:cNvPr>
          <p:cNvSpPr>
            <a:spLocks noGrp="1"/>
          </p:cNvSpPr>
          <p:nvPr>
            <p:ph sz="half" idx="20"/>
          </p:nvPr>
        </p:nvSpPr>
        <p:spPr>
          <a:xfrm>
            <a:off x="4390644" y="1782762"/>
            <a:ext cx="3410712" cy="1874837"/>
          </a:xfrm>
        </p:spPr>
        <p:txBody>
          <a:bodyPr>
            <a:normAutofit/>
          </a:bodyPr>
          <a:lstStyle>
            <a:lvl1pPr>
              <a:lnSpc>
                <a:spcPct val="100000"/>
              </a:lnSpc>
              <a:defRPr sz="2600">
                <a:latin typeface="+mn-lt"/>
              </a:defRPr>
            </a:lvl1pPr>
            <a:lvl2pPr>
              <a:spcAft>
                <a:spcPts val="600"/>
              </a:spcAft>
              <a:defRPr sz="2400">
                <a:latin typeface="+mn-lt"/>
              </a:defRPr>
            </a:lvl2pPr>
            <a:lvl3pPr>
              <a:spcBef>
                <a:spcPts val="0"/>
              </a:spcBef>
              <a:spcAft>
                <a:spcPts val="600"/>
              </a:spcAft>
              <a:defRPr sz="2000">
                <a:latin typeface="+mn-lt"/>
              </a:defRPr>
            </a:lvl3pPr>
            <a:lvl4pPr>
              <a:defRPr sz="2000">
                <a:latin typeface="+mn-lt"/>
              </a:defRPr>
            </a:lvl4pPr>
            <a:lvl5pPr>
              <a:defRPr sz="2000">
                <a:latin typeface="+mn-lt"/>
              </a:defRPr>
            </a:lvl5pPr>
          </a:lstStyle>
          <a:p>
            <a:pPr lvl="0"/>
            <a:r>
              <a:rPr lang="en-US"/>
              <a:t>Click to edit Master text styles</a:t>
            </a:r>
          </a:p>
          <a:p>
            <a:pPr lvl="1"/>
            <a:r>
              <a:rPr lang="en-US"/>
              <a:t>Second level</a:t>
            </a:r>
          </a:p>
          <a:p>
            <a:pPr lvl="2"/>
            <a:r>
              <a:rPr lang="en-US"/>
              <a:t>Third level</a:t>
            </a:r>
          </a:p>
        </p:txBody>
      </p:sp>
      <p:sp>
        <p:nvSpPr>
          <p:cNvPr id="15" name="Content Placeholder 2">
            <a:extLst>
              <a:ext uri="{FF2B5EF4-FFF2-40B4-BE49-F238E27FC236}">
                <a16:creationId xmlns:a16="http://schemas.microsoft.com/office/drawing/2014/main" id="{6839E709-FDAA-49F5-8E65-DCF24C746C83}"/>
              </a:ext>
            </a:extLst>
          </p:cNvPr>
          <p:cNvSpPr>
            <a:spLocks noGrp="1"/>
          </p:cNvSpPr>
          <p:nvPr>
            <p:ph sz="half" idx="21"/>
          </p:nvPr>
        </p:nvSpPr>
        <p:spPr>
          <a:xfrm>
            <a:off x="8171688" y="1782762"/>
            <a:ext cx="3410712" cy="1874837"/>
          </a:xfrm>
        </p:spPr>
        <p:txBody>
          <a:bodyPr>
            <a:normAutofit/>
          </a:bodyPr>
          <a:lstStyle>
            <a:lvl1pPr>
              <a:lnSpc>
                <a:spcPct val="100000"/>
              </a:lnSpc>
              <a:defRPr sz="2600">
                <a:latin typeface="+mn-lt"/>
              </a:defRPr>
            </a:lvl1pPr>
            <a:lvl2pPr>
              <a:spcAft>
                <a:spcPts val="600"/>
              </a:spcAft>
              <a:defRPr sz="2400">
                <a:latin typeface="+mn-lt"/>
              </a:defRPr>
            </a:lvl2pPr>
            <a:lvl3pPr>
              <a:spcBef>
                <a:spcPts val="0"/>
              </a:spcBef>
              <a:spcAft>
                <a:spcPts val="600"/>
              </a:spcAft>
              <a:defRPr sz="2000">
                <a:latin typeface="+mn-lt"/>
              </a:defRPr>
            </a:lvl3pPr>
            <a:lvl4pPr>
              <a:defRPr sz="2000">
                <a:latin typeface="+mn-lt"/>
              </a:defRPr>
            </a:lvl4pPr>
            <a:lvl5pPr>
              <a:defRPr sz="2000">
                <a:latin typeface="+mn-lt"/>
              </a:defRPr>
            </a:lvl5pPr>
          </a:lstStyle>
          <a:p>
            <a:pPr lvl="0"/>
            <a:r>
              <a:rPr lang="en-US"/>
              <a:t>Click to edit Master text styles</a:t>
            </a:r>
          </a:p>
          <a:p>
            <a:pPr lvl="1"/>
            <a:r>
              <a:rPr lang="en-US"/>
              <a:t>Second level</a:t>
            </a:r>
          </a:p>
          <a:p>
            <a:pPr lvl="2"/>
            <a:r>
              <a:rPr lang="en-US"/>
              <a:t>Third level</a:t>
            </a:r>
          </a:p>
        </p:txBody>
      </p:sp>
      <p:sp>
        <p:nvSpPr>
          <p:cNvPr id="5" name="Title 4">
            <a:extLst>
              <a:ext uri="{FF2B5EF4-FFF2-40B4-BE49-F238E27FC236}">
                <a16:creationId xmlns:a16="http://schemas.microsoft.com/office/drawing/2014/main" id="{20771A1E-9DD6-4E56-9559-0724D6ACB5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7172990"/>
      </p:ext>
    </p:extLst>
  </p:cSld>
  <p:clrMapOvr>
    <a:masterClrMapping/>
  </p:clrMapOvr>
  <p:extLst>
    <p:ext uri="{DCECCB84-F9BA-43D5-87BE-67443E8EF086}">
      <p15:sldGuideLst xmlns:p15="http://schemas.microsoft.com/office/powerpoint/2012/main">
        <p15:guide id="1" pos="2533" userDrawn="1">
          <p15:clr>
            <a:srgbClr val="FBAE40"/>
          </p15:clr>
        </p15:guide>
        <p15:guide id="2" pos="2765" userDrawn="1">
          <p15:clr>
            <a:srgbClr val="FBAE40"/>
          </p15:clr>
        </p15:guide>
        <p15:guide id="3" pos="4919" userDrawn="1">
          <p15:clr>
            <a:srgbClr val="FBAE40"/>
          </p15:clr>
        </p15:guide>
        <p15:guide id="4" pos="514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Column 1/3 Photo (lef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8B0FA3B1-A112-475F-9DB2-50FE782C43F7}"/>
              </a:ext>
            </a:extLst>
          </p:cNvPr>
          <p:cNvSpPr>
            <a:spLocks noGrp="1"/>
          </p:cNvSpPr>
          <p:nvPr>
            <p:ph type="pic" sz="quarter" idx="16" hasCustomPrompt="1"/>
          </p:nvPr>
        </p:nvSpPr>
        <p:spPr>
          <a:xfrm>
            <a:off x="0" y="0"/>
            <a:ext cx="4024503" cy="6857999"/>
          </a:xfrm>
          <a:solidFill>
            <a:srgbClr val="C0CAC7"/>
          </a:solidFill>
          <a:ln>
            <a:noFill/>
          </a:ln>
        </p:spPr>
        <p:txBody>
          <a:bodyPr tIns="1371600"/>
          <a:lstStyle>
            <a:lvl1pPr marL="0" indent="0" algn="ctr">
              <a:buNone/>
              <a:defRPr>
                <a:solidFill>
                  <a:schemeClr val="bg1"/>
                </a:solidFill>
              </a:defRPr>
            </a:lvl1pPr>
          </a:lstStyle>
          <a:p>
            <a:r>
              <a:rPr lang="en-US"/>
              <a:t>PHOTO</a:t>
            </a:r>
          </a:p>
        </p:txBody>
      </p:sp>
      <p:cxnSp>
        <p:nvCxnSpPr>
          <p:cNvPr id="8" name="Straight Connector 7">
            <a:extLst>
              <a:ext uri="{FF2B5EF4-FFF2-40B4-BE49-F238E27FC236}">
                <a16:creationId xmlns:a16="http://schemas.microsoft.com/office/drawing/2014/main" id="{70D23CA9-093A-4258-9E0C-DFC4ABA79A4A}"/>
              </a:ext>
            </a:extLst>
          </p:cNvPr>
          <p:cNvCxnSpPr>
            <a:cxnSpLocks/>
          </p:cNvCxnSpPr>
          <p:nvPr userDrawn="1"/>
        </p:nvCxnSpPr>
        <p:spPr bwMode="auto">
          <a:xfrm>
            <a:off x="4386452" y="502952"/>
            <a:ext cx="685800" cy="0"/>
          </a:xfrm>
          <a:prstGeom prst="line">
            <a:avLst/>
          </a:prstGeom>
          <a:noFill/>
          <a:ln w="38100" cap="flat" cmpd="sng" algn="ctr">
            <a:solidFill>
              <a:srgbClr val="909D93"/>
            </a:solidFill>
            <a:prstDash val="solid"/>
            <a:round/>
            <a:headEnd type="none" w="med" len="med"/>
            <a:tailEnd type="none" w="med" len="med"/>
          </a:ln>
          <a:effectLst/>
        </p:spPr>
      </p:cxnSp>
      <p:sp>
        <p:nvSpPr>
          <p:cNvPr id="9" name="Text Placeholder 8">
            <a:extLst>
              <a:ext uri="{FF2B5EF4-FFF2-40B4-BE49-F238E27FC236}">
                <a16:creationId xmlns:a16="http://schemas.microsoft.com/office/drawing/2014/main" id="{69A833F8-A016-4158-9FFB-C2D53252C224}"/>
              </a:ext>
            </a:extLst>
          </p:cNvPr>
          <p:cNvSpPr>
            <a:spLocks noGrp="1"/>
          </p:cNvSpPr>
          <p:nvPr>
            <p:ph type="body" sz="quarter" idx="13"/>
          </p:nvPr>
        </p:nvSpPr>
        <p:spPr>
          <a:xfrm>
            <a:off x="4386452" y="1782763"/>
            <a:ext cx="7195947" cy="4389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970C286-EA41-4D0B-A536-6C95A9F879F6}"/>
              </a:ext>
            </a:extLst>
          </p:cNvPr>
          <p:cNvSpPr>
            <a:spLocks noGrp="1"/>
          </p:cNvSpPr>
          <p:nvPr>
            <p:ph type="ftr" sz="quarter" idx="14"/>
          </p:nvPr>
        </p:nvSpPr>
        <p:spPr/>
        <p:txBody>
          <a:bodyPr/>
          <a:lstStyle>
            <a:lvl1pPr>
              <a:defRPr>
                <a:solidFill>
                  <a:schemeClr val="bg1">
                    <a:lumMod val="95000"/>
                  </a:schemeClr>
                </a:solidFill>
              </a:defRPr>
            </a:lvl1pPr>
          </a:lstStyle>
          <a:p>
            <a:r>
              <a:rPr lang="en-US"/>
              <a:t>Brown and Caldwell</a:t>
            </a:r>
          </a:p>
        </p:txBody>
      </p:sp>
      <p:sp>
        <p:nvSpPr>
          <p:cNvPr id="6" name="Slide Number Placeholder 5">
            <a:extLst>
              <a:ext uri="{FF2B5EF4-FFF2-40B4-BE49-F238E27FC236}">
                <a16:creationId xmlns:a16="http://schemas.microsoft.com/office/drawing/2014/main" id="{2642C392-5579-4DF2-99B7-4D9E5BFF5198}"/>
              </a:ext>
            </a:extLst>
          </p:cNvPr>
          <p:cNvSpPr>
            <a:spLocks noGrp="1"/>
          </p:cNvSpPr>
          <p:nvPr>
            <p:ph type="sldNum" sz="quarter" idx="15"/>
          </p:nvPr>
        </p:nvSpPr>
        <p:spPr/>
        <p:txBody>
          <a:bodyPr/>
          <a:lstStyle/>
          <a:p>
            <a:fld id="{04E9CEDC-B5D7-4E9A-BA46-5FD30BEA372C}" type="slidenum">
              <a:rPr lang="en-US" smtClean="0"/>
              <a:pPr/>
              <a:t>‹#›</a:t>
            </a:fld>
            <a:endParaRPr lang="en-US"/>
          </a:p>
        </p:txBody>
      </p:sp>
      <p:sp>
        <p:nvSpPr>
          <p:cNvPr id="2" name="Title 1">
            <a:extLst>
              <a:ext uri="{FF2B5EF4-FFF2-40B4-BE49-F238E27FC236}">
                <a16:creationId xmlns:a16="http://schemas.microsoft.com/office/drawing/2014/main" id="{D0F5DC89-AD84-481B-80CF-6892D0B5112F}"/>
              </a:ext>
            </a:extLst>
          </p:cNvPr>
          <p:cNvSpPr>
            <a:spLocks noGrp="1"/>
          </p:cNvSpPr>
          <p:nvPr>
            <p:ph type="title"/>
          </p:nvPr>
        </p:nvSpPr>
        <p:spPr>
          <a:xfrm>
            <a:off x="4386452" y="630777"/>
            <a:ext cx="7195948" cy="523220"/>
          </a:xfrm>
        </p:spPr>
        <p:txBody>
          <a:bodyPr/>
          <a:lstStyle/>
          <a:p>
            <a:r>
              <a:rPr lang="en-US"/>
              <a:t>Click to edit Master title style</a:t>
            </a:r>
          </a:p>
        </p:txBody>
      </p:sp>
    </p:spTree>
    <p:extLst>
      <p:ext uri="{BB962C8B-B14F-4D97-AF65-F5344CB8AC3E}">
        <p14:creationId xmlns:p14="http://schemas.microsoft.com/office/powerpoint/2010/main" val="1378749059"/>
      </p:ext>
    </p:extLst>
  </p:cSld>
  <p:clrMapOvr>
    <a:masterClrMapping/>
  </p:clrMapOvr>
  <p:extLst>
    <p:ext uri="{DCECCB84-F9BA-43D5-87BE-67443E8EF086}">
      <p15:sldGuideLst xmlns:p15="http://schemas.microsoft.com/office/powerpoint/2012/main">
        <p15:guide id="1" pos="2534" userDrawn="1">
          <p15:clr>
            <a:srgbClr val="FBAE40"/>
          </p15:clr>
        </p15:guide>
        <p15:guide id="2" pos="276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3.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DB1A38-2457-4851-B3BA-5786C4AFC3DB}"/>
              </a:ext>
            </a:extLst>
          </p:cNvPr>
          <p:cNvSpPr>
            <a:spLocks noGrp="1"/>
          </p:cNvSpPr>
          <p:nvPr>
            <p:ph type="title"/>
          </p:nvPr>
        </p:nvSpPr>
        <p:spPr>
          <a:xfrm>
            <a:off x="609600" y="630777"/>
            <a:ext cx="10972800" cy="523220"/>
          </a:xfrm>
          <a:prstGeom prst="rect">
            <a:avLst/>
          </a:prstGeom>
        </p:spPr>
        <p:txBody>
          <a:bodyPr vert="horz" lIns="0" tIns="0" rIns="0" bIns="0" rtlCol="0" anchor="t" anchorCtr="0">
            <a:spAutoFit/>
          </a:bodyPr>
          <a:lstStyle/>
          <a:p>
            <a:r>
              <a:rPr lang="en-US"/>
              <a:t>Click to edit Master title style</a:t>
            </a:r>
          </a:p>
        </p:txBody>
      </p:sp>
      <p:sp>
        <p:nvSpPr>
          <p:cNvPr id="3" name="Text Placeholder 2">
            <a:extLst>
              <a:ext uri="{FF2B5EF4-FFF2-40B4-BE49-F238E27FC236}">
                <a16:creationId xmlns:a16="http://schemas.microsoft.com/office/drawing/2014/main" id="{A357D84B-2C97-4DAB-BA8B-63DC5A94D40B}"/>
              </a:ext>
            </a:extLst>
          </p:cNvPr>
          <p:cNvSpPr>
            <a:spLocks noGrp="1"/>
          </p:cNvSpPr>
          <p:nvPr>
            <p:ph type="body" idx="1"/>
          </p:nvPr>
        </p:nvSpPr>
        <p:spPr>
          <a:xfrm>
            <a:off x="609600" y="1782762"/>
            <a:ext cx="10972800" cy="438766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Diagonal Lines">
            <a:extLst>
              <a:ext uri="{FF2B5EF4-FFF2-40B4-BE49-F238E27FC236}">
                <a16:creationId xmlns:a16="http://schemas.microsoft.com/office/drawing/2014/main" id="{F5080928-5EC4-4FC8-9166-48DB46ADB19A}"/>
              </a:ext>
            </a:extLst>
          </p:cNvPr>
          <p:cNvPicPr>
            <a:picLocks noChangeAspect="1"/>
          </p:cNvPicPr>
          <p:nvPr userDrawn="1"/>
        </p:nvPicPr>
        <p:blipFill rotWithShape="1">
          <a:blip r:embed="rId23" cstate="screen">
            <a:extLst>
              <a:ext uri="{28A0092B-C50C-407E-A947-70E740481C1C}">
                <a14:useLocalDpi xmlns:a14="http://schemas.microsoft.com/office/drawing/2010/main"/>
              </a:ext>
            </a:extLst>
          </a:blip>
          <a:srcRect t="1" b="4458"/>
          <a:stretch/>
        </p:blipFill>
        <p:spPr>
          <a:xfrm>
            <a:off x="8135104" y="0"/>
            <a:ext cx="4056896" cy="457200"/>
          </a:xfrm>
          <a:prstGeom prst="rect">
            <a:avLst/>
          </a:prstGeom>
        </p:spPr>
      </p:pic>
      <p:cxnSp>
        <p:nvCxnSpPr>
          <p:cNvPr id="8" name="Anchor Line (Gray)">
            <a:extLst>
              <a:ext uri="{FF2B5EF4-FFF2-40B4-BE49-F238E27FC236}">
                <a16:creationId xmlns:a16="http://schemas.microsoft.com/office/drawing/2014/main" id="{BD038ED5-05EB-49DE-9D27-D343B88DF3EC}"/>
              </a:ext>
            </a:extLst>
          </p:cNvPr>
          <p:cNvCxnSpPr>
            <a:cxnSpLocks/>
          </p:cNvCxnSpPr>
          <p:nvPr userDrawn="1"/>
        </p:nvCxnSpPr>
        <p:spPr bwMode="auto">
          <a:xfrm>
            <a:off x="609600" y="475656"/>
            <a:ext cx="685800" cy="0"/>
          </a:xfrm>
          <a:prstGeom prst="line">
            <a:avLst/>
          </a:prstGeom>
          <a:noFill/>
          <a:ln w="38100" cap="flat" cmpd="sng" algn="ctr">
            <a:solidFill>
              <a:srgbClr val="C0CAC7"/>
            </a:solidFill>
            <a:prstDash val="solid"/>
            <a:round/>
            <a:headEnd type="none" w="med" len="med"/>
            <a:tailEnd type="none" w="med" len="med"/>
          </a:ln>
          <a:effectLst/>
        </p:spPr>
      </p:cxnSp>
      <p:sp>
        <p:nvSpPr>
          <p:cNvPr id="9" name="Footer Placeholder 4">
            <a:extLst>
              <a:ext uri="{FF2B5EF4-FFF2-40B4-BE49-F238E27FC236}">
                <a16:creationId xmlns:a16="http://schemas.microsoft.com/office/drawing/2014/main" id="{B73F740A-53D1-48E1-8BBA-9F05C4044F9C}"/>
              </a:ext>
            </a:extLst>
          </p:cNvPr>
          <p:cNvSpPr>
            <a:spLocks noGrp="1"/>
          </p:cNvSpPr>
          <p:nvPr>
            <p:ph type="ftr" sz="quarter" idx="3"/>
          </p:nvPr>
        </p:nvSpPr>
        <p:spPr>
          <a:xfrm>
            <a:off x="609600" y="6356350"/>
            <a:ext cx="7191756" cy="365125"/>
          </a:xfrm>
          <a:prstGeom prst="rect">
            <a:avLst/>
          </a:prstGeom>
        </p:spPr>
        <p:txBody>
          <a:bodyPr vert="horz" lIns="0" tIns="0" rIns="0" bIns="0" rtlCol="0" anchor="ctr"/>
          <a:lstStyle>
            <a:lvl1pPr algn="l">
              <a:defRPr sz="1050">
                <a:solidFill>
                  <a:srgbClr val="909D93"/>
                </a:solidFill>
              </a:defRPr>
            </a:lvl1pPr>
          </a:lstStyle>
          <a:p>
            <a:r>
              <a:rPr lang="en-US"/>
              <a:t>Brown and Caldwell</a:t>
            </a:r>
          </a:p>
        </p:txBody>
      </p:sp>
      <p:sp>
        <p:nvSpPr>
          <p:cNvPr id="10" name="Slide Number Placeholder 5">
            <a:extLst>
              <a:ext uri="{FF2B5EF4-FFF2-40B4-BE49-F238E27FC236}">
                <a16:creationId xmlns:a16="http://schemas.microsoft.com/office/drawing/2014/main" id="{FBFFBE9B-4241-43ED-BD46-602B414CD924}"/>
              </a:ext>
            </a:extLst>
          </p:cNvPr>
          <p:cNvSpPr>
            <a:spLocks noGrp="1"/>
          </p:cNvSpPr>
          <p:nvPr>
            <p:ph type="sldNum" sz="quarter" idx="4"/>
          </p:nvPr>
        </p:nvSpPr>
        <p:spPr>
          <a:xfrm>
            <a:off x="8610600" y="6356350"/>
            <a:ext cx="2971800" cy="365125"/>
          </a:xfrm>
          <a:prstGeom prst="rect">
            <a:avLst/>
          </a:prstGeom>
        </p:spPr>
        <p:txBody>
          <a:bodyPr vert="horz" lIns="0" tIns="0" rIns="0" bIns="0" rtlCol="0" anchor="ctr"/>
          <a:lstStyle>
            <a:lvl1pPr algn="r">
              <a:defRPr sz="1050">
                <a:solidFill>
                  <a:srgbClr val="909D93"/>
                </a:solidFill>
              </a:defRPr>
            </a:lvl1pPr>
          </a:lstStyle>
          <a:p>
            <a:fld id="{04E9CEDC-B5D7-4E9A-BA46-5FD30BEA372C}" type="slidenum">
              <a:rPr lang="en-US" smtClean="0"/>
              <a:pPr/>
              <a:t>‹#›</a:t>
            </a:fld>
            <a:endParaRPr lang="en-US"/>
          </a:p>
        </p:txBody>
      </p:sp>
    </p:spTree>
    <p:extLst>
      <p:ext uri="{BB962C8B-B14F-4D97-AF65-F5344CB8AC3E}">
        <p14:creationId xmlns:p14="http://schemas.microsoft.com/office/powerpoint/2010/main" val="2669621562"/>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740" r:id="rId3"/>
    <p:sldLayoutId id="2147483739" r:id="rId4"/>
    <p:sldLayoutId id="2147483741" r:id="rId5"/>
    <p:sldLayoutId id="2147483709" r:id="rId6"/>
    <p:sldLayoutId id="2147483706" r:id="rId7"/>
    <p:sldLayoutId id="2147483736" r:id="rId8"/>
    <p:sldLayoutId id="2147483702" r:id="rId9"/>
    <p:sldLayoutId id="2147483704" r:id="rId10"/>
    <p:sldLayoutId id="2147483703" r:id="rId11"/>
    <p:sldLayoutId id="2147483705" r:id="rId12"/>
    <p:sldLayoutId id="2147483654" r:id="rId13"/>
    <p:sldLayoutId id="2147483727" r:id="rId14"/>
    <p:sldLayoutId id="2147483655" r:id="rId15"/>
    <p:sldLayoutId id="2147483737" r:id="rId16"/>
    <p:sldLayoutId id="2147483738" r:id="rId17"/>
    <p:sldLayoutId id="2147483726" r:id="rId18"/>
    <p:sldLayoutId id="2147483744" r:id="rId19"/>
    <p:sldLayoutId id="2147483745" r:id="rId20"/>
    <p:sldLayoutId id="2147483746" r:id="rId21"/>
  </p:sldLayoutIdLst>
  <p:hf hdr="0" dt="0"/>
  <p:txStyles>
    <p:titleStyle>
      <a:lvl1pPr algn="l" defTabSz="914400" rtl="0" eaLnBrk="1" latinLnBrk="0" hangingPunct="1">
        <a:lnSpc>
          <a:spcPct val="85000"/>
        </a:lnSpc>
        <a:spcBef>
          <a:spcPct val="0"/>
        </a:spcBef>
        <a:buNone/>
        <a:defRPr sz="4000" kern="1200" spc="-50" baseline="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800" kern="1200">
          <a:solidFill>
            <a:schemeClr val="tx1"/>
          </a:solidFill>
          <a:latin typeface="+mn-lt"/>
          <a:ea typeface="+mn-ea"/>
          <a:cs typeface="+mn-cs"/>
        </a:defRPr>
      </a:lvl1pPr>
      <a:lvl2pPr marL="5715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400" kern="1200">
          <a:solidFill>
            <a:schemeClr val="tx1"/>
          </a:solidFill>
          <a:latin typeface="+mn-lt"/>
          <a:ea typeface="+mn-ea"/>
          <a:cs typeface="+mn-cs"/>
        </a:defRPr>
      </a:lvl2pPr>
      <a:lvl3pPr marL="9144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000" kern="1200">
          <a:solidFill>
            <a:schemeClr val="tx1"/>
          </a:solidFill>
          <a:latin typeface="+mn-lt"/>
          <a:ea typeface="+mn-ea"/>
          <a:cs typeface="+mn-cs"/>
        </a:defRPr>
      </a:lvl3pPr>
      <a:lvl4pPr marL="12573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1800" kern="1200">
          <a:solidFill>
            <a:schemeClr val="tx1"/>
          </a:solidFill>
          <a:latin typeface="+mn-lt"/>
          <a:ea typeface="+mn-ea"/>
          <a:cs typeface="+mn-cs"/>
        </a:defRPr>
      </a:lvl4pPr>
      <a:lvl5pPr marL="16002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F26B43"/>
          </p15:clr>
        </p15:guide>
        <p15:guide id="4" orient="horz" pos="396" userDrawn="1">
          <p15:clr>
            <a:srgbClr val="F26B43"/>
          </p15:clr>
        </p15:guide>
        <p15:guide id="5" orient="horz" pos="3888" userDrawn="1">
          <p15:clr>
            <a:srgbClr val="F26B43"/>
          </p15:clr>
        </p15:guide>
        <p15:guide id="6" pos="7296" userDrawn="1">
          <p15:clr>
            <a:srgbClr val="F26B43"/>
          </p15:clr>
        </p15:guide>
        <p15:guide id="7" orient="horz" pos="1123" userDrawn="1">
          <p15:clr>
            <a:srgbClr val="F26B43"/>
          </p15:clr>
        </p15:guide>
        <p15:guide id="8" orient="horz" pos="2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6F3F39-9F52-4863-9545-D4F08495D39B}"/>
              </a:ext>
            </a:extLst>
          </p:cNvPr>
          <p:cNvSpPr>
            <a:spLocks noGrp="1"/>
          </p:cNvSpPr>
          <p:nvPr>
            <p:ph type="title"/>
          </p:nvPr>
        </p:nvSpPr>
        <p:spPr>
          <a:xfrm>
            <a:off x="609600" y="1529394"/>
            <a:ext cx="10972800" cy="1472885"/>
          </a:xfrm>
          <a:prstGeom prst="rect">
            <a:avLst/>
          </a:prstGeom>
        </p:spPr>
        <p:txBody>
          <a:bodyPr vert="horz" lIns="0" tIns="0" rIns="0" bIns="0" rtlCol="0" anchor="t" anchorCtr="0">
            <a:noAutofit/>
          </a:bodyPr>
          <a:lstStyle/>
          <a:p>
            <a:r>
              <a:rPr lang="en-US"/>
              <a:t>Click to edit Master title style</a:t>
            </a:r>
          </a:p>
        </p:txBody>
      </p:sp>
      <p:sp>
        <p:nvSpPr>
          <p:cNvPr id="4" name="Text Placeholder 3">
            <a:extLst>
              <a:ext uri="{FF2B5EF4-FFF2-40B4-BE49-F238E27FC236}">
                <a16:creationId xmlns:a16="http://schemas.microsoft.com/office/drawing/2014/main" id="{9FFE5084-3636-4DCE-B40B-6CFA3A29BBB5}"/>
              </a:ext>
            </a:extLst>
          </p:cNvPr>
          <p:cNvSpPr>
            <a:spLocks noGrp="1"/>
          </p:cNvSpPr>
          <p:nvPr>
            <p:ph type="body" idx="1"/>
          </p:nvPr>
        </p:nvSpPr>
        <p:spPr>
          <a:xfrm>
            <a:off x="609600" y="3429000"/>
            <a:ext cx="10972800" cy="19812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703319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9" r:id="rId3"/>
    <p:sldLayoutId id="2147483671" r:id="rId4"/>
    <p:sldLayoutId id="2147483673" r:id="rId5"/>
    <p:sldLayoutId id="2147483728" r:id="rId6"/>
    <p:sldLayoutId id="2147483729" r:id="rId7"/>
    <p:sldLayoutId id="2147483730" r:id="rId8"/>
    <p:sldLayoutId id="2147483735" r:id="rId9"/>
  </p:sldLayoutIdLst>
  <p:hf hdr="0" dt="0"/>
  <p:txStyles>
    <p:titleStyle>
      <a:lvl1pPr algn="l" defTabSz="914400" rtl="0" eaLnBrk="1" latinLnBrk="0" hangingPunct="1">
        <a:lnSpc>
          <a:spcPct val="85000"/>
        </a:lnSpc>
        <a:spcBef>
          <a:spcPct val="0"/>
        </a:spcBef>
        <a:buNone/>
        <a:defRPr sz="5400" kern="1200" spc="-100" baseline="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Clr>
          <a:schemeClr val="tx1">
            <a:lumMod val="85000"/>
            <a:lumOff val="15000"/>
          </a:schemeClr>
        </a:buClr>
        <a:buFont typeface="Franklin Gothic Book" panose="020B0503020102020204" pitchFamily="34" charset="0"/>
        <a:buNone/>
        <a:defRPr sz="2400" kern="1200">
          <a:solidFill>
            <a:schemeClr val="tx1"/>
          </a:solidFill>
          <a:latin typeface="+mj-lt"/>
          <a:ea typeface="+mn-ea"/>
          <a:cs typeface="+mn-cs"/>
        </a:defRPr>
      </a:lvl1pPr>
      <a:lvl2pPr marL="457200" indent="0" algn="l" defTabSz="914400" rtl="0" eaLnBrk="1" latinLnBrk="0" hangingPunct="1">
        <a:lnSpc>
          <a:spcPct val="90000"/>
        </a:lnSpc>
        <a:spcBef>
          <a:spcPts val="500"/>
        </a:spcBef>
        <a:buClr>
          <a:schemeClr val="tx1">
            <a:lumMod val="85000"/>
            <a:lumOff val="15000"/>
          </a:schemeClr>
        </a:buClr>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tx1">
            <a:lumMod val="85000"/>
            <a:lumOff val="15000"/>
          </a:schemeClr>
        </a:buClr>
        <a:buFont typeface="Franklin Gothic Book" panose="020B05030201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tx1">
            <a:lumMod val="85000"/>
            <a:lumOff val="15000"/>
          </a:schemeClr>
        </a:buClr>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tx1">
            <a:lumMod val="85000"/>
            <a:lumOff val="15000"/>
          </a:schemeClr>
        </a:buClr>
        <a:buFont typeface="Franklin Gothic Book" panose="020B05030201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F26B43"/>
          </p15:clr>
        </p15:guide>
        <p15:guide id="4" orient="horz" pos="288" userDrawn="1">
          <p15:clr>
            <a:srgbClr val="F26B43"/>
          </p15:clr>
        </p15:guide>
        <p15:guide id="5" orient="horz" pos="4032" userDrawn="1">
          <p15:clr>
            <a:srgbClr val="F26B43"/>
          </p15:clr>
        </p15:guide>
        <p15:guide id="6" pos="7296" userDrawn="1">
          <p15:clr>
            <a:srgbClr val="F26B43"/>
          </p15:clr>
        </p15:guide>
        <p15:guide id="8" orient="horz" pos="3744" userDrawn="1">
          <p15:clr>
            <a:srgbClr val="F26B43"/>
          </p15:clr>
        </p15:guide>
        <p15:guide id="9" orient="horz" pos="340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6F3F39-9F52-4863-9545-D4F08495D39B}"/>
              </a:ext>
            </a:extLst>
          </p:cNvPr>
          <p:cNvSpPr>
            <a:spLocks noGrp="1"/>
          </p:cNvSpPr>
          <p:nvPr>
            <p:ph type="title"/>
          </p:nvPr>
        </p:nvSpPr>
        <p:spPr>
          <a:xfrm>
            <a:off x="609600" y="1529394"/>
            <a:ext cx="10972800" cy="1472885"/>
          </a:xfrm>
          <a:prstGeom prst="rect">
            <a:avLst/>
          </a:prstGeom>
        </p:spPr>
        <p:txBody>
          <a:bodyPr vert="horz" lIns="0" tIns="0" rIns="0" bIns="0" rtlCol="0" anchor="t" anchorCtr="0">
            <a:noAutofit/>
          </a:bodyPr>
          <a:lstStyle/>
          <a:p>
            <a:r>
              <a:rPr lang="en-US"/>
              <a:t>Click to edit Master title style</a:t>
            </a:r>
          </a:p>
        </p:txBody>
      </p:sp>
      <p:sp>
        <p:nvSpPr>
          <p:cNvPr id="4" name="Text Placeholder 3">
            <a:extLst>
              <a:ext uri="{FF2B5EF4-FFF2-40B4-BE49-F238E27FC236}">
                <a16:creationId xmlns:a16="http://schemas.microsoft.com/office/drawing/2014/main" id="{9FFE5084-3636-4DCE-B40B-6CFA3A29BBB5}"/>
              </a:ext>
            </a:extLst>
          </p:cNvPr>
          <p:cNvSpPr>
            <a:spLocks noGrp="1"/>
          </p:cNvSpPr>
          <p:nvPr>
            <p:ph type="body" idx="1"/>
          </p:nvPr>
        </p:nvSpPr>
        <p:spPr>
          <a:xfrm>
            <a:off x="609600" y="3429000"/>
            <a:ext cx="10972800" cy="19812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384191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Lst>
  <p:hf hdr="0" dt="0"/>
  <p:txStyles>
    <p:titleStyle>
      <a:lvl1pPr algn="l" defTabSz="914400" rtl="0" eaLnBrk="1" latinLnBrk="0" hangingPunct="1">
        <a:lnSpc>
          <a:spcPct val="85000"/>
        </a:lnSpc>
        <a:spcBef>
          <a:spcPct val="0"/>
        </a:spcBef>
        <a:buNone/>
        <a:defRPr sz="5400" kern="1200" spc="-100" baseline="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Clr>
          <a:schemeClr val="tx1">
            <a:lumMod val="85000"/>
            <a:lumOff val="15000"/>
          </a:schemeClr>
        </a:buClr>
        <a:buFont typeface="Franklin Gothic Book" panose="020B0503020102020204" pitchFamily="34" charset="0"/>
        <a:buNone/>
        <a:defRPr sz="2400" kern="1200">
          <a:solidFill>
            <a:schemeClr val="tx1"/>
          </a:solidFill>
          <a:latin typeface="+mj-lt"/>
          <a:ea typeface="+mn-ea"/>
          <a:cs typeface="+mn-cs"/>
        </a:defRPr>
      </a:lvl1pPr>
      <a:lvl2pPr marL="457200" indent="0" algn="l" defTabSz="914400" rtl="0" eaLnBrk="1" latinLnBrk="0" hangingPunct="1">
        <a:lnSpc>
          <a:spcPct val="90000"/>
        </a:lnSpc>
        <a:spcBef>
          <a:spcPts val="500"/>
        </a:spcBef>
        <a:buClr>
          <a:schemeClr val="tx1">
            <a:lumMod val="85000"/>
            <a:lumOff val="15000"/>
          </a:schemeClr>
        </a:buClr>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tx1">
            <a:lumMod val="85000"/>
            <a:lumOff val="15000"/>
          </a:schemeClr>
        </a:buClr>
        <a:buFont typeface="Franklin Gothic Book" panose="020B05030201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tx1">
            <a:lumMod val="85000"/>
            <a:lumOff val="15000"/>
          </a:schemeClr>
        </a:buClr>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tx1">
            <a:lumMod val="85000"/>
            <a:lumOff val="15000"/>
          </a:schemeClr>
        </a:buClr>
        <a:buFont typeface="Franklin Gothic Book" panose="020B05030201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orient="horz" pos="288">
          <p15:clr>
            <a:srgbClr val="F26B43"/>
          </p15:clr>
        </p15:guide>
        <p15:guide id="5" orient="horz" pos="4032">
          <p15:clr>
            <a:srgbClr val="F26B43"/>
          </p15:clr>
        </p15:guide>
        <p15:guide id="6" pos="7296">
          <p15:clr>
            <a:srgbClr val="F26B43"/>
          </p15:clr>
        </p15:guide>
        <p15:guide id="8" orient="horz" pos="3744">
          <p15:clr>
            <a:srgbClr val="F26B43"/>
          </p15:clr>
        </p15:guide>
        <p15:guide id="9" orient="horz" pos="34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svg"/><Relationship Id="rId2" Type="http://schemas.openxmlformats.org/officeDocument/2006/relationships/image" Target="../media/image15.png"/><Relationship Id="rId1" Type="http://schemas.openxmlformats.org/officeDocument/2006/relationships/slideLayout" Target="../slideLayouts/slideLayout40.xml"/><Relationship Id="rId6" Type="http://schemas.openxmlformats.org/officeDocument/2006/relationships/image" Target="../media/image16.png"/><Relationship Id="rId5" Type="http://schemas.openxmlformats.org/officeDocument/2006/relationships/image" Target="../media/image10.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hyperlink" Target="https://www.datacenterknowledge.com/investing/investing-in-the-rising-data-center-economy"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21.sv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hyperlink" Target="https://sustainability.fb.com/wp-content/uploads/2022/02/Public-Water-Reporting_Expanding-the-Operating-Envelope.pdf" TargetMode="External"/><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hyperlink" Target="https://www.microsoft.com/en-us/microsoft-cloud/blog/2024/12/09/sustainable-by-design-next-generation-datacenters-consume-zero-water-for-coolin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hyperlink" Target="https://www.aboutamazon.com/news/aws/reducing-water-usage-in-aws-data-centers" TargetMode="External"/><Relationship Id="rId4" Type="http://schemas.openxmlformats.org/officeDocument/2006/relationships/hyperlink" Target="https://www.youtube.com/watch?v=lJnlgM1yEU0"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png"/><Relationship Id="rId7" Type="http://schemas.openxmlformats.org/officeDocument/2006/relationships/image" Target="../media/image45.sv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21.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9.svg"/></Relationships>
</file>

<file path=ppt/slides/_rels/slide31.xml.rels><?xml version="1.0" encoding="UTF-8" standalone="yes"?>
<Relationships xmlns="http://schemas.openxmlformats.org/package/2006/relationships"><Relationship Id="rId3" Type="http://schemas.openxmlformats.org/officeDocument/2006/relationships/hyperlink" Target="https://fido.tech/case-studies/scottsdale-water-arizona-fido-direct/"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64.sv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66.svg"/></Relationships>
</file>

<file path=ppt/slides/_rels/slide3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20.xml"/><Relationship Id="rId5" Type="http://schemas.openxmlformats.org/officeDocument/2006/relationships/hyperlink" Target="mailto:CDeLasCasas@brwncald.com" TargetMode="External"/><Relationship Id="rId4" Type="http://schemas.openxmlformats.org/officeDocument/2006/relationships/hyperlink" Target="mailto:Pwhitby@brwncald.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hyperlink" Target="https://eta-publications.lbl.gov/sites/default/files/2024-12/lbnl-2024-united-states-data-center-energy-usage-report.pdf"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eta-publications.lbl.gov/sites/default/files/2024-12/lbnl-2024-united-states-data-center-energy-usage-report.pdf"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F03A21-8703-4B8C-BD20-E6F1A0493E07}"/>
              </a:ext>
            </a:extLst>
          </p:cNvPr>
          <p:cNvPicPr>
            <a:picLocks noChangeAspect="1"/>
          </p:cNvPicPr>
          <p:nvPr/>
        </p:nvPicPr>
        <p:blipFill rotWithShape="1">
          <a:blip r:embed="rId2">
            <a:extLst>
              <a:ext uri="{28A0092B-C50C-407E-A947-70E740481C1C}">
                <a14:useLocalDpi xmlns:a14="http://schemas.microsoft.com/office/drawing/2010/main" val="0"/>
              </a:ext>
            </a:extLst>
          </a:blip>
          <a:srcRect t="2209" r="21142" b="-2209"/>
          <a:stretch/>
        </p:blipFill>
        <p:spPr>
          <a:xfrm>
            <a:off x="0" y="-12032"/>
            <a:ext cx="12188952" cy="4343389"/>
          </a:xfrm>
          <a:prstGeom prst="rect">
            <a:avLst/>
          </a:prstGeom>
        </p:spPr>
      </p:pic>
      <p:pic>
        <p:nvPicPr>
          <p:cNvPr id="10" name="Picture 9" descr="Background pattern&#10;&#10;Description automatically generated">
            <a:extLst>
              <a:ext uri="{FF2B5EF4-FFF2-40B4-BE49-F238E27FC236}">
                <a16:creationId xmlns:a16="http://schemas.microsoft.com/office/drawing/2014/main" id="{2D169564-2519-413D-A4E6-86B5D15251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9493" r="4191"/>
          <a:stretch/>
        </p:blipFill>
        <p:spPr>
          <a:xfrm>
            <a:off x="8135745" y="0"/>
            <a:ext cx="4056255" cy="457752"/>
          </a:xfrm>
          <a:prstGeom prst="rect">
            <a:avLst/>
          </a:prstGeom>
        </p:spPr>
      </p:pic>
      <p:grpSp>
        <p:nvGrpSpPr>
          <p:cNvPr id="13" name="Group 12">
            <a:extLst>
              <a:ext uri="{FF2B5EF4-FFF2-40B4-BE49-F238E27FC236}">
                <a16:creationId xmlns:a16="http://schemas.microsoft.com/office/drawing/2014/main" id="{23C97353-6812-4ED4-B5EB-15127C81AEB2}"/>
              </a:ext>
            </a:extLst>
          </p:cNvPr>
          <p:cNvGrpSpPr/>
          <p:nvPr/>
        </p:nvGrpSpPr>
        <p:grpSpPr>
          <a:xfrm>
            <a:off x="609600" y="0"/>
            <a:ext cx="11582400" cy="4642096"/>
            <a:chOff x="609600" y="0"/>
            <a:chExt cx="11582400" cy="4642096"/>
          </a:xfrm>
        </p:grpSpPr>
        <p:sp>
          <p:nvSpPr>
            <p:cNvPr id="9" name="Rectangle 8">
              <a:extLst>
                <a:ext uri="{FF2B5EF4-FFF2-40B4-BE49-F238E27FC236}">
                  <a16:creationId xmlns:a16="http://schemas.microsoft.com/office/drawing/2014/main" id="{610B93A7-4E6D-49EA-B24F-DD850A6FE966}"/>
                </a:ext>
              </a:extLst>
            </p:cNvPr>
            <p:cNvSpPr/>
            <p:nvPr/>
          </p:nvSpPr>
          <p:spPr>
            <a:xfrm>
              <a:off x="609600" y="3566150"/>
              <a:ext cx="7526145" cy="1075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Background pattern&#10;&#10;Description automatically generated">
              <a:extLst>
                <a:ext uri="{FF2B5EF4-FFF2-40B4-BE49-F238E27FC236}">
                  <a16:creationId xmlns:a16="http://schemas.microsoft.com/office/drawing/2014/main" id="{3213F520-3C99-4DE1-AF60-876B2804A5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9493" r="4191"/>
            <a:stretch/>
          </p:blipFill>
          <p:spPr>
            <a:xfrm>
              <a:off x="8135745" y="0"/>
              <a:ext cx="4056255" cy="457752"/>
            </a:xfrm>
            <a:prstGeom prst="rect">
              <a:avLst/>
            </a:prstGeom>
          </p:spPr>
        </p:pic>
        <p:pic>
          <p:nvPicPr>
            <p:cNvPr id="12" name="Graphic 11">
              <a:extLst>
                <a:ext uri="{FF2B5EF4-FFF2-40B4-BE49-F238E27FC236}">
                  <a16:creationId xmlns:a16="http://schemas.microsoft.com/office/drawing/2014/main" id="{27B7D6CA-22C3-4E7E-BF26-2F0685CC04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 y="462053"/>
              <a:ext cx="1371600" cy="757238"/>
            </a:xfrm>
            <a:prstGeom prst="rect">
              <a:avLst/>
            </a:prstGeom>
          </p:spPr>
        </p:pic>
      </p:grpSp>
      <p:sp>
        <p:nvSpPr>
          <p:cNvPr id="14" name="Text Placeholder 16">
            <a:extLst>
              <a:ext uri="{FF2B5EF4-FFF2-40B4-BE49-F238E27FC236}">
                <a16:creationId xmlns:a16="http://schemas.microsoft.com/office/drawing/2014/main" id="{6FA9B5C2-49D9-4386-B522-6CCE874197A5}"/>
              </a:ext>
            </a:extLst>
          </p:cNvPr>
          <p:cNvSpPr txBox="1">
            <a:spLocks/>
          </p:cNvSpPr>
          <p:nvPr/>
        </p:nvSpPr>
        <p:spPr>
          <a:xfrm>
            <a:off x="609600" y="5987504"/>
            <a:ext cx="7315200" cy="184666"/>
          </a:xfrm>
          <a:prstGeom prst="rect">
            <a:avLst/>
          </a:prstGeom>
        </p:spPr>
        <p:txBody>
          <a:bodyPr wrap="square" lIns="228600" tIns="0" rIns="0" bIns="0">
            <a:noAutofit/>
          </a:bodyPr>
          <a:lstStyle>
            <a:lvl1pPr marL="0" indent="0" algn="l" defTabSz="914400" rtl="0" eaLnBrk="1" latinLnBrk="0" hangingPunct="1">
              <a:lnSpc>
                <a:spcPct val="100000"/>
              </a:lnSpc>
              <a:spcBef>
                <a:spcPts val="0"/>
              </a:spcBef>
              <a:buClr>
                <a:srgbClr val="909D93"/>
              </a:buClr>
              <a:buFont typeface="Franklin Gothic Book" panose="020B0503020102020204" pitchFamily="34" charset="0"/>
              <a:buNone/>
              <a:defRPr sz="1200" kern="1200" spc="-30" baseline="0">
                <a:solidFill>
                  <a:srgbClr val="909D93"/>
                </a:solidFill>
                <a:latin typeface="+mn-lt"/>
                <a:ea typeface="+mn-ea"/>
                <a:cs typeface="+mn-cs"/>
              </a:defRPr>
            </a:lvl1pPr>
            <a:lvl2pPr marL="457200" indent="0" algn="l" defTabSz="914400" rtl="0" eaLnBrk="1" latinLnBrk="0" hangingPunct="1">
              <a:lnSpc>
                <a:spcPct val="110000"/>
              </a:lnSpc>
              <a:spcBef>
                <a:spcPts val="600"/>
              </a:spcBef>
              <a:spcAft>
                <a:spcPts val="1200"/>
              </a:spcAft>
              <a:buClr>
                <a:srgbClr val="909D93"/>
              </a:buClr>
              <a:buFont typeface="Franklin Gothic Book" panose="020B05030201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110000"/>
              </a:lnSpc>
              <a:spcBef>
                <a:spcPts val="0"/>
              </a:spcBef>
              <a:spcAft>
                <a:spcPts val="600"/>
              </a:spcAft>
              <a:buClr>
                <a:srgbClr val="909D93"/>
              </a:buClr>
              <a:buFont typeface="Franklin Gothic Book" panose="020B05030201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110000"/>
              </a:lnSpc>
              <a:spcBef>
                <a:spcPts val="0"/>
              </a:spcBef>
              <a:spcAft>
                <a:spcPts val="600"/>
              </a:spcAft>
              <a:buClr>
                <a:srgbClr val="909D93"/>
              </a:buClr>
              <a:buFont typeface="Franklin Gothic Book" panose="020B05030201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110000"/>
              </a:lnSpc>
              <a:spcBef>
                <a:spcPts val="0"/>
              </a:spcBef>
              <a:spcAft>
                <a:spcPts val="600"/>
              </a:spcAft>
              <a:buClr>
                <a:srgbClr val="909D93"/>
              </a:buClr>
              <a:buFont typeface="Franklin Gothic Book" panose="020B05030201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May 2025</a:t>
            </a:r>
          </a:p>
        </p:txBody>
      </p:sp>
      <p:cxnSp>
        <p:nvCxnSpPr>
          <p:cNvPr id="15" name="Straight Connector 14">
            <a:extLst>
              <a:ext uri="{FF2B5EF4-FFF2-40B4-BE49-F238E27FC236}">
                <a16:creationId xmlns:a16="http://schemas.microsoft.com/office/drawing/2014/main" id="{C449CE4C-54BA-44B7-BFDD-C17C79CFB346}"/>
              </a:ext>
            </a:extLst>
          </p:cNvPr>
          <p:cNvCxnSpPr>
            <a:cxnSpLocks/>
          </p:cNvCxnSpPr>
          <p:nvPr/>
        </p:nvCxnSpPr>
        <p:spPr bwMode="auto">
          <a:xfrm>
            <a:off x="844884" y="5876908"/>
            <a:ext cx="685800" cy="0"/>
          </a:xfrm>
          <a:prstGeom prst="line">
            <a:avLst/>
          </a:prstGeom>
          <a:noFill/>
          <a:ln w="38100" cap="flat" cmpd="sng" algn="ctr">
            <a:solidFill>
              <a:srgbClr val="C0CAC7"/>
            </a:solidFill>
            <a:prstDash val="solid"/>
            <a:round/>
            <a:headEnd type="none" w="med" len="med"/>
            <a:tailEnd type="none" w="med" len="med"/>
          </a:ln>
          <a:effectLst/>
        </p:spPr>
      </p:cxnSp>
      <p:sp>
        <p:nvSpPr>
          <p:cNvPr id="16" name="Title 1">
            <a:extLst>
              <a:ext uri="{FF2B5EF4-FFF2-40B4-BE49-F238E27FC236}">
                <a16:creationId xmlns:a16="http://schemas.microsoft.com/office/drawing/2014/main" id="{D51B591A-2EBF-4C43-A109-A7B30B43C010}"/>
              </a:ext>
            </a:extLst>
          </p:cNvPr>
          <p:cNvSpPr txBox="1">
            <a:spLocks/>
          </p:cNvSpPr>
          <p:nvPr/>
        </p:nvSpPr>
        <p:spPr>
          <a:xfrm>
            <a:off x="846408" y="3756212"/>
            <a:ext cx="7738792" cy="1916755"/>
          </a:xfrm>
          <a:prstGeom prst="rect">
            <a:avLst/>
          </a:prstGeom>
        </p:spPr>
        <p:txBody>
          <a:bodyPr lIns="0" tIns="0" rIns="0" bIns="0"/>
          <a:lstStyle>
            <a:lvl1pPr algn="l" defTabSz="914400" rtl="0" eaLnBrk="1" latinLnBrk="0" hangingPunct="1">
              <a:lnSpc>
                <a:spcPct val="85000"/>
              </a:lnSpc>
              <a:spcBef>
                <a:spcPct val="0"/>
              </a:spcBef>
              <a:buNone/>
              <a:defRPr sz="6000" kern="1200" spc="-50" baseline="0">
                <a:solidFill>
                  <a:schemeClr val="tx1"/>
                </a:solidFill>
                <a:latin typeface="+mn-lt"/>
                <a:ea typeface="+mj-ea"/>
                <a:cs typeface="+mj-cs"/>
              </a:defRPr>
            </a:lvl1pPr>
          </a:lstStyle>
          <a:p>
            <a:r>
              <a:rPr kumimoji="0" lang="en-US" sz="4400" b="0" i="0" u="none" strike="noStrike" kern="1200" cap="none" spc="-100" normalizeH="0" baseline="0" noProof="0">
                <a:ln>
                  <a:noFill/>
                </a:ln>
                <a:effectLst/>
                <a:uLnTx/>
                <a:uFillTx/>
                <a:latin typeface="Franklin Gothic Book" panose="020B0503020102020204"/>
                <a:ea typeface="+mj-ea"/>
                <a:cs typeface="+mj-cs"/>
              </a:rPr>
              <a:t>Managing Water Impacts from </a:t>
            </a:r>
          </a:p>
          <a:p>
            <a:r>
              <a:rPr kumimoji="0" lang="en-US" sz="4400" b="0" i="0" u="none" strike="noStrike" kern="1200" cap="none" spc="-100" normalizeH="0" baseline="0" noProof="0">
                <a:ln>
                  <a:noFill/>
                </a:ln>
                <a:effectLst/>
                <a:uLnTx/>
                <a:uFillTx/>
                <a:latin typeface="Franklin Gothic Book" panose="020B0503020102020204"/>
                <a:ea typeface="+mj-ea"/>
                <a:cs typeface="+mj-cs"/>
              </a:rPr>
              <a:t>AI Data Center Growth</a:t>
            </a:r>
            <a:br>
              <a:rPr kumimoji="0" lang="en-US" sz="2800" b="0" i="0" u="none" strike="noStrike" kern="1200" cap="none" spc="-100" normalizeH="0" baseline="0" noProof="0">
                <a:ln>
                  <a:noFill/>
                </a:ln>
                <a:effectLst/>
                <a:uLnTx/>
                <a:uFillTx/>
                <a:latin typeface="Franklin Gothic Book" panose="020B0503020102020204"/>
                <a:ea typeface="+mj-ea"/>
                <a:cs typeface="+mj-cs"/>
              </a:rPr>
            </a:br>
            <a:r>
              <a:rPr kumimoji="0" lang="en-US" sz="2400" b="0" i="0" u="none" strike="noStrike" kern="1200" cap="none" spc="-100" normalizeH="0" baseline="0" noProof="0">
                <a:ln>
                  <a:noFill/>
                </a:ln>
                <a:solidFill>
                  <a:schemeClr val="bg2">
                    <a:lumMod val="75000"/>
                  </a:schemeClr>
                </a:solidFill>
                <a:effectLst/>
                <a:uLnTx/>
                <a:uFillTx/>
                <a:latin typeface="Franklin Gothic Book" panose="020B0503020102020204"/>
                <a:ea typeface="+mj-ea"/>
                <a:cs typeface="+mj-cs"/>
              </a:rPr>
              <a:t>Challenges and Opportunities for Municipal Water Agencies</a:t>
            </a:r>
            <a:endParaRPr lang="en-US" sz="5400">
              <a:solidFill>
                <a:schemeClr val="bg2">
                  <a:lumMod val="75000"/>
                </a:schemeClr>
              </a:solidFill>
            </a:endParaRPr>
          </a:p>
        </p:txBody>
      </p:sp>
      <p:pic>
        <p:nvPicPr>
          <p:cNvPr id="2" name="Picture Placeholder 5">
            <a:extLst>
              <a:ext uri="{FF2B5EF4-FFF2-40B4-BE49-F238E27FC236}">
                <a16:creationId xmlns:a16="http://schemas.microsoft.com/office/drawing/2014/main" id="{8A956135-2332-17CF-2452-499EAFF4D8F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627" r="-5049"/>
          <a:stretch/>
        </p:blipFill>
        <p:spPr bwMode="auto">
          <a:xfrm>
            <a:off x="8398980" y="4714589"/>
            <a:ext cx="3529783" cy="1392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084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02A830-C391-09FB-EA04-6C84F51BDB67}"/>
              </a:ext>
            </a:extLst>
          </p:cNvPr>
          <p:cNvSpPr>
            <a:spLocks noGrp="1"/>
          </p:cNvSpPr>
          <p:nvPr>
            <p:ph sz="half" idx="1"/>
          </p:nvPr>
        </p:nvSpPr>
        <p:spPr>
          <a:xfrm>
            <a:off x="609600" y="2740943"/>
            <a:ext cx="3916101" cy="3436020"/>
          </a:xfrm>
        </p:spPr>
        <p:txBody>
          <a:bodyPr>
            <a:normAutofit/>
          </a:bodyPr>
          <a:lstStyle/>
          <a:p>
            <a:pPr>
              <a:spcAft>
                <a:spcPts val="1800"/>
              </a:spcAft>
            </a:pPr>
            <a:r>
              <a:rPr lang="en-US"/>
              <a:t>Significant investments in water acquisition, treatment, and reuse.</a:t>
            </a:r>
          </a:p>
        </p:txBody>
      </p:sp>
      <p:sp>
        <p:nvSpPr>
          <p:cNvPr id="4" name="Footer Placeholder 3">
            <a:extLst>
              <a:ext uri="{FF2B5EF4-FFF2-40B4-BE49-F238E27FC236}">
                <a16:creationId xmlns:a16="http://schemas.microsoft.com/office/drawing/2014/main" id="{669930DF-FB50-36FE-E244-4CFD024DD3B2}"/>
              </a:ext>
            </a:extLst>
          </p:cNvPr>
          <p:cNvSpPr>
            <a:spLocks noGrp="1"/>
          </p:cNvSpPr>
          <p:nvPr>
            <p:ph type="ftr" sz="quarter" idx="10"/>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181226BC-AE25-D1AC-A794-B7E75BAB3BCC}"/>
              </a:ext>
            </a:extLst>
          </p:cNvPr>
          <p:cNvSpPr>
            <a:spLocks noGrp="1"/>
          </p:cNvSpPr>
          <p:nvPr>
            <p:ph type="sldNum" sz="quarter" idx="11"/>
          </p:nvPr>
        </p:nvSpPr>
        <p:spPr/>
        <p:txBody>
          <a:bodyPr/>
          <a:lstStyle/>
          <a:p>
            <a:fld id="{04E9CEDC-B5D7-4E9A-BA46-5FD30BEA372C}" type="slidenum">
              <a:rPr lang="en-US" smtClean="0"/>
              <a:pPr/>
              <a:t>10</a:t>
            </a:fld>
            <a:endParaRPr lang="en-US"/>
          </a:p>
        </p:txBody>
      </p:sp>
      <p:sp>
        <p:nvSpPr>
          <p:cNvPr id="6" name="Title 5">
            <a:extLst>
              <a:ext uri="{FF2B5EF4-FFF2-40B4-BE49-F238E27FC236}">
                <a16:creationId xmlns:a16="http://schemas.microsoft.com/office/drawing/2014/main" id="{AFB19E64-FDFC-A5B5-DB5B-967E9623BA4F}"/>
              </a:ext>
            </a:extLst>
          </p:cNvPr>
          <p:cNvSpPr>
            <a:spLocks noGrp="1"/>
          </p:cNvSpPr>
          <p:nvPr>
            <p:ph type="title"/>
          </p:nvPr>
        </p:nvSpPr>
        <p:spPr/>
        <p:txBody>
          <a:bodyPr/>
          <a:lstStyle/>
          <a:p>
            <a:r>
              <a:rPr lang="en-US"/>
              <a:t>Water Spend by Data Centers</a:t>
            </a:r>
          </a:p>
        </p:txBody>
      </p:sp>
      <p:sp>
        <p:nvSpPr>
          <p:cNvPr id="11" name="TextBox 10">
            <a:extLst>
              <a:ext uri="{FF2B5EF4-FFF2-40B4-BE49-F238E27FC236}">
                <a16:creationId xmlns:a16="http://schemas.microsoft.com/office/drawing/2014/main" id="{0A093F20-4FC0-0149-8C7C-A074A3476348}"/>
              </a:ext>
            </a:extLst>
          </p:cNvPr>
          <p:cNvSpPr txBox="1"/>
          <p:nvPr/>
        </p:nvSpPr>
        <p:spPr>
          <a:xfrm>
            <a:off x="5652655" y="5919446"/>
            <a:ext cx="6276109" cy="307777"/>
          </a:xfrm>
          <a:prstGeom prst="rect">
            <a:avLst/>
          </a:prstGeom>
          <a:solidFill>
            <a:schemeClr val="accent1"/>
          </a:solidFill>
        </p:spPr>
        <p:txBody>
          <a:bodyPr wrap="square" rtlCol="0">
            <a:spAutoFit/>
          </a:bodyPr>
          <a:lstStyle/>
          <a:p>
            <a:r>
              <a:rPr lang="en-US" sz="1400">
                <a:solidFill>
                  <a:schemeClr val="bg1"/>
                </a:solidFill>
                <a:latin typeface="Franklin Gothic Book" panose="020B0503020102020204" pitchFamily="34" charset="0"/>
              </a:rPr>
              <a:t>Source: </a:t>
            </a:r>
            <a:r>
              <a:rPr lang="en-US" sz="1400">
                <a:solidFill>
                  <a:schemeClr val="bg1"/>
                </a:solidFill>
                <a:latin typeface="Franklin Gothic Book" panose="020B0503020102020204" pitchFamily="34" charset="0"/>
                <a:hlinkClick r:id="rId3"/>
              </a:rPr>
              <a:t>Synergy Research Group</a:t>
            </a:r>
            <a:endParaRPr lang="en-US" sz="1400">
              <a:solidFill>
                <a:schemeClr val="bg1"/>
              </a:solidFill>
              <a:latin typeface="Franklin Gothic Book" panose="020B0503020102020204" pitchFamily="34" charset="0"/>
            </a:endParaRPr>
          </a:p>
        </p:txBody>
      </p:sp>
      <p:pic>
        <p:nvPicPr>
          <p:cNvPr id="7" name="Picture 6">
            <a:extLst>
              <a:ext uri="{FF2B5EF4-FFF2-40B4-BE49-F238E27FC236}">
                <a16:creationId xmlns:a16="http://schemas.microsoft.com/office/drawing/2014/main" id="{30C15371-5EE0-4231-4D1B-D8D241C6B56A}"/>
              </a:ext>
            </a:extLst>
          </p:cNvPr>
          <p:cNvPicPr>
            <a:picLocks noChangeAspect="1"/>
          </p:cNvPicPr>
          <p:nvPr/>
        </p:nvPicPr>
        <p:blipFill>
          <a:blip r:embed="rId4"/>
          <a:stretch>
            <a:fillRect/>
          </a:stretch>
        </p:blipFill>
        <p:spPr>
          <a:xfrm>
            <a:off x="5652655" y="1455560"/>
            <a:ext cx="6539345" cy="4482459"/>
          </a:xfrm>
          <a:prstGeom prst="rect">
            <a:avLst/>
          </a:prstGeom>
        </p:spPr>
      </p:pic>
    </p:spTree>
    <p:extLst>
      <p:ext uri="{BB962C8B-B14F-4D97-AF65-F5344CB8AC3E}">
        <p14:creationId xmlns:p14="http://schemas.microsoft.com/office/powerpoint/2010/main" val="2790167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42DE5-3118-276D-AE3C-C7FE60614DBA}"/>
            </a:ext>
          </a:extLst>
        </p:cNvPr>
        <p:cNvGrpSpPr/>
        <p:nvPr/>
      </p:nvGrpSpPr>
      <p:grpSpPr>
        <a:xfrm>
          <a:off x="0" y="0"/>
          <a:ext cx="0" cy="0"/>
          <a:chOff x="0" y="0"/>
          <a:chExt cx="0" cy="0"/>
        </a:xfrm>
      </p:grpSpPr>
      <p:sp>
        <p:nvSpPr>
          <p:cNvPr id="6" name="Gradient Background">
            <a:extLst>
              <a:ext uri="{FF2B5EF4-FFF2-40B4-BE49-F238E27FC236}">
                <a16:creationId xmlns:a16="http://schemas.microsoft.com/office/drawing/2014/main" id="{E6EBB90D-977A-C463-1394-2EC93BAA242C}"/>
              </a:ext>
            </a:extLst>
          </p:cNvPr>
          <p:cNvSpPr/>
          <p:nvPr/>
        </p:nvSpPr>
        <p:spPr>
          <a:xfrm rot="16200000" flipH="1">
            <a:off x="2667000" y="-2667000"/>
            <a:ext cx="6858000" cy="12192000"/>
          </a:xfrm>
          <a:prstGeom prst="rect">
            <a:avLst/>
          </a:prstGeom>
          <a:gradFill flip="none" rotWithShape="1">
            <a:gsLst>
              <a:gs pos="0">
                <a:srgbClr val="332A86"/>
              </a:gs>
              <a:gs pos="98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2" name="Footer Placeholder 1">
            <a:extLst>
              <a:ext uri="{FF2B5EF4-FFF2-40B4-BE49-F238E27FC236}">
                <a16:creationId xmlns:a16="http://schemas.microsoft.com/office/drawing/2014/main" id="{198A252E-FC76-1295-3FC9-D98722D4BEA9}"/>
              </a:ext>
            </a:extLst>
          </p:cNvPr>
          <p:cNvSpPr>
            <a:spLocks noGrp="1"/>
          </p:cNvSpPr>
          <p:nvPr>
            <p:ph type="ftr" sz="quarter" idx="10"/>
          </p:nvPr>
        </p:nvSpPr>
        <p:spPr/>
        <p:txBody>
          <a:bodyPr/>
          <a:lstStyle/>
          <a:p>
            <a:r>
              <a:rPr lang="en-US"/>
              <a:t>Brown and Caldwell</a:t>
            </a:r>
          </a:p>
        </p:txBody>
      </p:sp>
      <p:sp>
        <p:nvSpPr>
          <p:cNvPr id="3" name="Slide Number Placeholder 2">
            <a:extLst>
              <a:ext uri="{FF2B5EF4-FFF2-40B4-BE49-F238E27FC236}">
                <a16:creationId xmlns:a16="http://schemas.microsoft.com/office/drawing/2014/main" id="{1D4C2ADA-97D1-3F82-B89D-9657A73282B5}"/>
              </a:ext>
            </a:extLst>
          </p:cNvPr>
          <p:cNvSpPr>
            <a:spLocks noGrp="1"/>
          </p:cNvSpPr>
          <p:nvPr>
            <p:ph type="sldNum" sz="quarter" idx="11"/>
          </p:nvPr>
        </p:nvSpPr>
        <p:spPr/>
        <p:txBody>
          <a:bodyPr/>
          <a:lstStyle/>
          <a:p>
            <a:fld id="{04E9CEDC-B5D7-4E9A-BA46-5FD30BEA372C}" type="slidenum">
              <a:rPr lang="en-US" smtClean="0"/>
              <a:pPr/>
              <a:t>11</a:t>
            </a:fld>
            <a:endParaRPr lang="en-US"/>
          </a:p>
        </p:txBody>
      </p:sp>
      <p:pic>
        <p:nvPicPr>
          <p:cNvPr id="109" name="Graphic 108">
            <a:extLst>
              <a:ext uri="{FF2B5EF4-FFF2-40B4-BE49-F238E27FC236}">
                <a16:creationId xmlns:a16="http://schemas.microsoft.com/office/drawing/2014/main" id="{B6638B7C-C499-E499-7B9C-B94D2DDA45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65241" y="685800"/>
            <a:ext cx="5486400" cy="5486400"/>
          </a:xfrm>
          <a:prstGeom prst="rect">
            <a:avLst/>
          </a:prstGeom>
        </p:spPr>
      </p:pic>
      <p:sp>
        <p:nvSpPr>
          <p:cNvPr id="19" name="Title">
            <a:extLst>
              <a:ext uri="{FF2B5EF4-FFF2-40B4-BE49-F238E27FC236}">
                <a16:creationId xmlns:a16="http://schemas.microsoft.com/office/drawing/2014/main" id="{960BA30A-84EF-65A5-4A2D-E3CAF4A4A961}"/>
              </a:ext>
            </a:extLst>
          </p:cNvPr>
          <p:cNvSpPr txBox="1">
            <a:spLocks/>
          </p:cNvSpPr>
          <p:nvPr/>
        </p:nvSpPr>
        <p:spPr>
          <a:xfrm>
            <a:off x="609600" y="1782763"/>
            <a:ext cx="7559675" cy="4389437"/>
          </a:xfrm>
          <a:prstGeom prst="rect">
            <a:avLst/>
          </a:prstGeom>
          <a:ln>
            <a:noFill/>
          </a:ln>
        </p:spPr>
        <p:txBody>
          <a:bodyPr lIns="0" tIns="182880" rIns="0" bIns="0"/>
          <a:lstStyle>
            <a:lvl1pPr algn="l" defTabSz="914400" rtl="0" eaLnBrk="1" latinLnBrk="0" hangingPunct="1">
              <a:lnSpc>
                <a:spcPct val="85000"/>
              </a:lnSpc>
              <a:spcBef>
                <a:spcPct val="0"/>
              </a:spcBef>
              <a:buNone/>
              <a:defRPr sz="4000" kern="1200" spc="-50" baseline="0">
                <a:solidFill>
                  <a:schemeClr val="bg1"/>
                </a:solidFill>
                <a:latin typeface="+mn-lt"/>
                <a:ea typeface="+mj-ea"/>
                <a:cs typeface="+mj-cs"/>
              </a:defRPr>
            </a:lvl1pPr>
          </a:lstStyle>
          <a:p>
            <a:r>
              <a:rPr lang="en-US" sz="5400"/>
              <a:t>Impacts and Challenges of Growing Data Center Demand on Water Utilities</a:t>
            </a:r>
          </a:p>
        </p:txBody>
      </p:sp>
      <p:cxnSp>
        <p:nvCxnSpPr>
          <p:cNvPr id="20" name="Anchor Line (Teal)">
            <a:extLst>
              <a:ext uri="{FF2B5EF4-FFF2-40B4-BE49-F238E27FC236}">
                <a16:creationId xmlns:a16="http://schemas.microsoft.com/office/drawing/2014/main" id="{EC15C130-B46F-E272-005C-30FD5ECD5D64}"/>
              </a:ext>
            </a:extLst>
          </p:cNvPr>
          <p:cNvCxnSpPr>
            <a:cxnSpLocks/>
          </p:cNvCxnSpPr>
          <p:nvPr/>
        </p:nvCxnSpPr>
        <p:spPr bwMode="auto">
          <a:xfrm>
            <a:off x="609600" y="1750001"/>
            <a:ext cx="685800" cy="0"/>
          </a:xfrm>
          <a:prstGeom prst="line">
            <a:avLst/>
          </a:prstGeom>
          <a:noFill/>
          <a:ln w="38100" cap="flat" cmpd="sng" algn="ctr">
            <a:solidFill>
              <a:srgbClr val="BED73B"/>
            </a:solidFill>
            <a:prstDash val="solid"/>
            <a:round/>
            <a:headEnd type="none" w="med" len="med"/>
            <a:tailEnd type="none" w="med" len="med"/>
          </a:ln>
          <a:effectLst/>
        </p:spPr>
      </p:cxnSp>
    </p:spTree>
    <p:extLst>
      <p:ext uri="{BB962C8B-B14F-4D97-AF65-F5344CB8AC3E}">
        <p14:creationId xmlns:p14="http://schemas.microsoft.com/office/powerpoint/2010/main" val="2398820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6ED75-95FC-4C3A-B688-44BDABB264D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4190E98-2CC9-5EED-D89E-045C194B5386}"/>
              </a:ext>
            </a:extLst>
          </p:cNvPr>
          <p:cNvPicPr>
            <a:picLocks noChangeAspect="1"/>
          </p:cNvPicPr>
          <p:nvPr/>
        </p:nvPicPr>
        <p:blipFill>
          <a:blip r:embed="rId2">
            <a:extLst>
              <a:ext uri="{28A0092B-C50C-407E-A947-70E740481C1C}">
                <a14:useLocalDpi xmlns:a14="http://schemas.microsoft.com/office/drawing/2010/main" val="0"/>
              </a:ext>
            </a:extLst>
          </a:blip>
          <a:srcRect t="2520" b="2520"/>
          <a:stretch/>
        </p:blipFill>
        <p:spPr>
          <a:xfrm>
            <a:off x="0" y="1966768"/>
            <a:ext cx="12192000" cy="4891232"/>
          </a:xfrm>
          <a:prstGeom prst="rect">
            <a:avLst/>
          </a:prstGeom>
        </p:spPr>
      </p:pic>
      <p:sp>
        <p:nvSpPr>
          <p:cNvPr id="6" name="Footer Placeholder 5">
            <a:extLst>
              <a:ext uri="{FF2B5EF4-FFF2-40B4-BE49-F238E27FC236}">
                <a16:creationId xmlns:a16="http://schemas.microsoft.com/office/drawing/2014/main" id="{F6890E1C-F936-625B-A7FD-7526E248A96B}"/>
              </a:ext>
            </a:extLst>
          </p:cNvPr>
          <p:cNvSpPr>
            <a:spLocks noGrp="1"/>
          </p:cNvSpPr>
          <p:nvPr>
            <p:ph type="ftr" sz="quarter" idx="10"/>
          </p:nvPr>
        </p:nvSpPr>
        <p:spPr/>
        <p:txBody>
          <a:bodyPr/>
          <a:lstStyle/>
          <a:p>
            <a:r>
              <a:rPr lang="en-US"/>
              <a:t>Brown and Caldwell</a:t>
            </a:r>
          </a:p>
        </p:txBody>
      </p:sp>
      <p:sp>
        <p:nvSpPr>
          <p:cNvPr id="7" name="Slide Number Placeholder 6">
            <a:extLst>
              <a:ext uri="{FF2B5EF4-FFF2-40B4-BE49-F238E27FC236}">
                <a16:creationId xmlns:a16="http://schemas.microsoft.com/office/drawing/2014/main" id="{146FBE10-0E85-8153-77BE-B657FD303971}"/>
              </a:ext>
            </a:extLst>
          </p:cNvPr>
          <p:cNvSpPr>
            <a:spLocks noGrp="1"/>
          </p:cNvSpPr>
          <p:nvPr>
            <p:ph type="sldNum" sz="quarter" idx="11"/>
          </p:nvPr>
        </p:nvSpPr>
        <p:spPr/>
        <p:txBody>
          <a:bodyPr/>
          <a:lstStyle/>
          <a:p>
            <a:fld id="{04E9CEDC-B5D7-4E9A-BA46-5FD30BEA372C}" type="slidenum">
              <a:rPr lang="en-US" smtClean="0"/>
              <a:pPr/>
              <a:t>12</a:t>
            </a:fld>
            <a:endParaRPr lang="en-US"/>
          </a:p>
        </p:txBody>
      </p:sp>
      <p:sp>
        <p:nvSpPr>
          <p:cNvPr id="5" name="Title 4">
            <a:extLst>
              <a:ext uri="{FF2B5EF4-FFF2-40B4-BE49-F238E27FC236}">
                <a16:creationId xmlns:a16="http://schemas.microsoft.com/office/drawing/2014/main" id="{DD71ABC8-CD40-83D9-63E0-2BA870EBAD77}"/>
              </a:ext>
            </a:extLst>
          </p:cNvPr>
          <p:cNvSpPr>
            <a:spLocks noGrp="1"/>
          </p:cNvSpPr>
          <p:nvPr>
            <p:ph type="title"/>
          </p:nvPr>
        </p:nvSpPr>
        <p:spPr>
          <a:xfrm>
            <a:off x="609600" y="913810"/>
            <a:ext cx="10972800" cy="523220"/>
          </a:xfrm>
        </p:spPr>
        <p:txBody>
          <a:bodyPr/>
          <a:lstStyle/>
          <a:p>
            <a:r>
              <a:rPr lang="en-US"/>
              <a:t>Data Center Specific Challenges</a:t>
            </a:r>
          </a:p>
        </p:txBody>
      </p:sp>
    </p:spTree>
    <p:extLst>
      <p:ext uri="{BB962C8B-B14F-4D97-AF65-F5344CB8AC3E}">
        <p14:creationId xmlns:p14="http://schemas.microsoft.com/office/powerpoint/2010/main" val="991832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9A861-BA2E-FFA9-C48B-24C1DF54160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EE2BC4B-4FEA-3B90-76BA-80105BE78C25}"/>
              </a:ext>
            </a:extLst>
          </p:cNvPr>
          <p:cNvPicPr>
            <a:picLocks noChangeAspect="1"/>
          </p:cNvPicPr>
          <p:nvPr/>
        </p:nvPicPr>
        <p:blipFill>
          <a:blip r:embed="rId2">
            <a:extLst>
              <a:ext uri="{28A0092B-C50C-407E-A947-70E740481C1C}">
                <a14:useLocalDpi xmlns:a14="http://schemas.microsoft.com/office/drawing/2010/main" val="0"/>
              </a:ext>
            </a:extLst>
          </a:blip>
          <a:srcRect t="2520" b="2520"/>
          <a:stretch/>
        </p:blipFill>
        <p:spPr>
          <a:xfrm>
            <a:off x="0" y="1966768"/>
            <a:ext cx="12192000" cy="4891232"/>
          </a:xfrm>
          <a:prstGeom prst="rect">
            <a:avLst/>
          </a:prstGeom>
        </p:spPr>
      </p:pic>
      <p:sp>
        <p:nvSpPr>
          <p:cNvPr id="6" name="Footer Placeholder 5">
            <a:extLst>
              <a:ext uri="{FF2B5EF4-FFF2-40B4-BE49-F238E27FC236}">
                <a16:creationId xmlns:a16="http://schemas.microsoft.com/office/drawing/2014/main" id="{1A687550-4AB6-F251-7B06-77EF050F716B}"/>
              </a:ext>
            </a:extLst>
          </p:cNvPr>
          <p:cNvSpPr>
            <a:spLocks noGrp="1"/>
          </p:cNvSpPr>
          <p:nvPr>
            <p:ph type="ftr" sz="quarter" idx="10"/>
          </p:nvPr>
        </p:nvSpPr>
        <p:spPr/>
        <p:txBody>
          <a:bodyPr/>
          <a:lstStyle/>
          <a:p>
            <a:r>
              <a:rPr lang="en-US"/>
              <a:t>Brown and Caldwell</a:t>
            </a:r>
          </a:p>
        </p:txBody>
      </p:sp>
      <p:sp>
        <p:nvSpPr>
          <p:cNvPr id="7" name="Slide Number Placeholder 6">
            <a:extLst>
              <a:ext uri="{FF2B5EF4-FFF2-40B4-BE49-F238E27FC236}">
                <a16:creationId xmlns:a16="http://schemas.microsoft.com/office/drawing/2014/main" id="{0F383525-E042-0EA0-19BB-B944B66C066E}"/>
              </a:ext>
            </a:extLst>
          </p:cNvPr>
          <p:cNvSpPr>
            <a:spLocks noGrp="1"/>
          </p:cNvSpPr>
          <p:nvPr>
            <p:ph type="sldNum" sz="quarter" idx="11"/>
          </p:nvPr>
        </p:nvSpPr>
        <p:spPr/>
        <p:txBody>
          <a:bodyPr/>
          <a:lstStyle/>
          <a:p>
            <a:fld id="{04E9CEDC-B5D7-4E9A-BA46-5FD30BEA372C}" type="slidenum">
              <a:rPr lang="en-US" smtClean="0"/>
              <a:pPr/>
              <a:t>13</a:t>
            </a:fld>
            <a:endParaRPr lang="en-US"/>
          </a:p>
        </p:txBody>
      </p:sp>
      <p:sp>
        <p:nvSpPr>
          <p:cNvPr id="5" name="Title 4">
            <a:extLst>
              <a:ext uri="{FF2B5EF4-FFF2-40B4-BE49-F238E27FC236}">
                <a16:creationId xmlns:a16="http://schemas.microsoft.com/office/drawing/2014/main" id="{7BEEDC2A-1D70-AC38-B621-150CF5A22AED}"/>
              </a:ext>
            </a:extLst>
          </p:cNvPr>
          <p:cNvSpPr>
            <a:spLocks noGrp="1"/>
          </p:cNvSpPr>
          <p:nvPr>
            <p:ph type="title"/>
          </p:nvPr>
        </p:nvSpPr>
        <p:spPr>
          <a:xfrm>
            <a:off x="609600" y="913810"/>
            <a:ext cx="10972800" cy="523220"/>
          </a:xfrm>
        </p:spPr>
        <p:txBody>
          <a:bodyPr/>
          <a:lstStyle/>
          <a:p>
            <a:r>
              <a:rPr lang="en-US"/>
              <a:t>Data Center Specific Challenges</a:t>
            </a:r>
          </a:p>
        </p:txBody>
      </p:sp>
      <p:sp>
        <p:nvSpPr>
          <p:cNvPr id="2" name="Oval 1">
            <a:extLst>
              <a:ext uri="{FF2B5EF4-FFF2-40B4-BE49-F238E27FC236}">
                <a16:creationId xmlns:a16="http://schemas.microsoft.com/office/drawing/2014/main" id="{FC29BAD4-5716-4512-1FD1-167B77C9C4E9}"/>
              </a:ext>
            </a:extLst>
          </p:cNvPr>
          <p:cNvSpPr/>
          <p:nvPr/>
        </p:nvSpPr>
        <p:spPr>
          <a:xfrm>
            <a:off x="1847364" y="4603895"/>
            <a:ext cx="1558637" cy="1548245"/>
          </a:xfrm>
          <a:prstGeom prst="ellipse">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0BC91EA-E71C-4BC1-6D0B-35A60D44885D}"/>
              </a:ext>
            </a:extLst>
          </p:cNvPr>
          <p:cNvSpPr txBox="1"/>
          <p:nvPr/>
        </p:nvSpPr>
        <p:spPr>
          <a:xfrm>
            <a:off x="1080153" y="3766053"/>
            <a:ext cx="2805545" cy="707886"/>
          </a:xfrm>
          <a:prstGeom prst="rect">
            <a:avLst/>
          </a:prstGeom>
          <a:noFill/>
        </p:spPr>
        <p:txBody>
          <a:bodyPr wrap="square" rtlCol="0">
            <a:spAutoFit/>
          </a:bodyPr>
          <a:lstStyle/>
          <a:p>
            <a:r>
              <a:rPr lang="en-US" sz="2000">
                <a:solidFill>
                  <a:schemeClr val="accent6">
                    <a:lumMod val="60000"/>
                    <a:lumOff val="40000"/>
                  </a:schemeClr>
                </a:solidFill>
              </a:rPr>
              <a:t>Direct impact on source water demands</a:t>
            </a:r>
          </a:p>
        </p:txBody>
      </p:sp>
    </p:spTree>
    <p:extLst>
      <p:ext uri="{BB962C8B-B14F-4D97-AF65-F5344CB8AC3E}">
        <p14:creationId xmlns:p14="http://schemas.microsoft.com/office/powerpoint/2010/main" val="1435812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D66B9-E10A-E96D-9746-E35B2A2555C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CAE94A4-17A0-4081-6B1C-AC5D729B169D}"/>
              </a:ext>
            </a:extLst>
          </p:cNvPr>
          <p:cNvPicPr>
            <a:picLocks noChangeAspect="1"/>
          </p:cNvPicPr>
          <p:nvPr/>
        </p:nvPicPr>
        <p:blipFill>
          <a:blip r:embed="rId3">
            <a:extLst>
              <a:ext uri="{28A0092B-C50C-407E-A947-70E740481C1C}">
                <a14:useLocalDpi xmlns:a14="http://schemas.microsoft.com/office/drawing/2010/main" val="0"/>
              </a:ext>
            </a:extLst>
          </a:blip>
          <a:srcRect t="2520" b="2520"/>
          <a:stretch/>
        </p:blipFill>
        <p:spPr>
          <a:xfrm>
            <a:off x="0" y="1966768"/>
            <a:ext cx="12192000" cy="4891232"/>
          </a:xfrm>
          <a:prstGeom prst="rect">
            <a:avLst/>
          </a:prstGeom>
        </p:spPr>
      </p:pic>
      <p:sp>
        <p:nvSpPr>
          <p:cNvPr id="6" name="Footer Placeholder 5">
            <a:extLst>
              <a:ext uri="{FF2B5EF4-FFF2-40B4-BE49-F238E27FC236}">
                <a16:creationId xmlns:a16="http://schemas.microsoft.com/office/drawing/2014/main" id="{AEFA0EFB-8AE5-1AEE-846C-4D46F6E91B7A}"/>
              </a:ext>
            </a:extLst>
          </p:cNvPr>
          <p:cNvSpPr>
            <a:spLocks noGrp="1"/>
          </p:cNvSpPr>
          <p:nvPr>
            <p:ph type="ftr" sz="quarter" idx="10"/>
          </p:nvPr>
        </p:nvSpPr>
        <p:spPr/>
        <p:txBody>
          <a:bodyPr/>
          <a:lstStyle/>
          <a:p>
            <a:r>
              <a:rPr lang="en-US"/>
              <a:t>Brown and Caldwell</a:t>
            </a:r>
          </a:p>
        </p:txBody>
      </p:sp>
      <p:sp>
        <p:nvSpPr>
          <p:cNvPr id="7" name="Slide Number Placeholder 6">
            <a:extLst>
              <a:ext uri="{FF2B5EF4-FFF2-40B4-BE49-F238E27FC236}">
                <a16:creationId xmlns:a16="http://schemas.microsoft.com/office/drawing/2014/main" id="{D3BDE42D-81A5-6A06-F3FA-9C81A304AE56}"/>
              </a:ext>
            </a:extLst>
          </p:cNvPr>
          <p:cNvSpPr>
            <a:spLocks noGrp="1"/>
          </p:cNvSpPr>
          <p:nvPr>
            <p:ph type="sldNum" sz="quarter" idx="11"/>
          </p:nvPr>
        </p:nvSpPr>
        <p:spPr/>
        <p:txBody>
          <a:bodyPr/>
          <a:lstStyle/>
          <a:p>
            <a:fld id="{04E9CEDC-B5D7-4E9A-BA46-5FD30BEA372C}" type="slidenum">
              <a:rPr lang="en-US" smtClean="0"/>
              <a:pPr/>
              <a:t>14</a:t>
            </a:fld>
            <a:endParaRPr lang="en-US"/>
          </a:p>
        </p:txBody>
      </p:sp>
      <p:sp>
        <p:nvSpPr>
          <p:cNvPr id="5" name="Title 4">
            <a:extLst>
              <a:ext uri="{FF2B5EF4-FFF2-40B4-BE49-F238E27FC236}">
                <a16:creationId xmlns:a16="http://schemas.microsoft.com/office/drawing/2014/main" id="{CD1BFDB2-C969-2C32-AB23-92CB14050C1F}"/>
              </a:ext>
            </a:extLst>
          </p:cNvPr>
          <p:cNvSpPr>
            <a:spLocks noGrp="1"/>
          </p:cNvSpPr>
          <p:nvPr>
            <p:ph type="title"/>
          </p:nvPr>
        </p:nvSpPr>
        <p:spPr>
          <a:xfrm>
            <a:off x="609600" y="913810"/>
            <a:ext cx="10972800" cy="523220"/>
          </a:xfrm>
        </p:spPr>
        <p:txBody>
          <a:bodyPr/>
          <a:lstStyle/>
          <a:p>
            <a:r>
              <a:rPr lang="en-US"/>
              <a:t>Data Center Specific Challenges</a:t>
            </a:r>
          </a:p>
        </p:txBody>
      </p:sp>
      <p:sp>
        <p:nvSpPr>
          <p:cNvPr id="2" name="TextBox 1">
            <a:extLst>
              <a:ext uri="{FF2B5EF4-FFF2-40B4-BE49-F238E27FC236}">
                <a16:creationId xmlns:a16="http://schemas.microsoft.com/office/drawing/2014/main" id="{4B39EA68-638C-C299-D79A-72212EA2B2BC}"/>
              </a:ext>
            </a:extLst>
          </p:cNvPr>
          <p:cNvSpPr txBox="1"/>
          <p:nvPr/>
        </p:nvSpPr>
        <p:spPr>
          <a:xfrm>
            <a:off x="6096000" y="2520650"/>
            <a:ext cx="3287987" cy="646331"/>
          </a:xfrm>
          <a:prstGeom prst="rect">
            <a:avLst/>
          </a:prstGeom>
          <a:noFill/>
        </p:spPr>
        <p:txBody>
          <a:bodyPr wrap="square" rtlCol="0">
            <a:spAutoFit/>
          </a:bodyPr>
          <a:lstStyle/>
          <a:p>
            <a:r>
              <a:rPr lang="en-US">
                <a:solidFill>
                  <a:schemeClr val="accent6"/>
                </a:solidFill>
              </a:rPr>
              <a:t>Infrastructure capacity constraints and fast timelines</a:t>
            </a:r>
          </a:p>
        </p:txBody>
      </p:sp>
      <p:sp>
        <p:nvSpPr>
          <p:cNvPr id="3" name="Oval 2">
            <a:extLst>
              <a:ext uri="{FF2B5EF4-FFF2-40B4-BE49-F238E27FC236}">
                <a16:creationId xmlns:a16="http://schemas.microsoft.com/office/drawing/2014/main" id="{6B89D5C2-8FF2-6EB7-D309-57B74D149556}"/>
              </a:ext>
            </a:extLst>
          </p:cNvPr>
          <p:cNvSpPr/>
          <p:nvPr/>
        </p:nvSpPr>
        <p:spPr>
          <a:xfrm>
            <a:off x="4205478" y="3166981"/>
            <a:ext cx="1558637" cy="1548245"/>
          </a:xfrm>
          <a:prstGeom prst="ellipse">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6782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E0F7A-F446-19D2-510B-C0E9D0AADC4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FFB4090-613D-84A1-D5E3-2F4EEBDE60F4}"/>
              </a:ext>
            </a:extLst>
          </p:cNvPr>
          <p:cNvPicPr>
            <a:picLocks noChangeAspect="1"/>
          </p:cNvPicPr>
          <p:nvPr/>
        </p:nvPicPr>
        <p:blipFill>
          <a:blip r:embed="rId2">
            <a:extLst>
              <a:ext uri="{28A0092B-C50C-407E-A947-70E740481C1C}">
                <a14:useLocalDpi xmlns:a14="http://schemas.microsoft.com/office/drawing/2010/main" val="0"/>
              </a:ext>
            </a:extLst>
          </a:blip>
          <a:srcRect t="2520" b="2520"/>
          <a:stretch/>
        </p:blipFill>
        <p:spPr>
          <a:xfrm>
            <a:off x="0" y="1966768"/>
            <a:ext cx="12192000" cy="4891232"/>
          </a:xfrm>
          <a:prstGeom prst="rect">
            <a:avLst/>
          </a:prstGeom>
        </p:spPr>
      </p:pic>
      <p:sp>
        <p:nvSpPr>
          <p:cNvPr id="6" name="Footer Placeholder 5">
            <a:extLst>
              <a:ext uri="{FF2B5EF4-FFF2-40B4-BE49-F238E27FC236}">
                <a16:creationId xmlns:a16="http://schemas.microsoft.com/office/drawing/2014/main" id="{292CE47D-96D6-AE1B-2686-1DAEE4E8FFBD}"/>
              </a:ext>
            </a:extLst>
          </p:cNvPr>
          <p:cNvSpPr>
            <a:spLocks noGrp="1"/>
          </p:cNvSpPr>
          <p:nvPr>
            <p:ph type="ftr" sz="quarter" idx="10"/>
          </p:nvPr>
        </p:nvSpPr>
        <p:spPr/>
        <p:txBody>
          <a:bodyPr/>
          <a:lstStyle/>
          <a:p>
            <a:r>
              <a:rPr lang="en-US"/>
              <a:t>Brown and Caldwell</a:t>
            </a:r>
          </a:p>
        </p:txBody>
      </p:sp>
      <p:sp>
        <p:nvSpPr>
          <p:cNvPr id="7" name="Slide Number Placeholder 6">
            <a:extLst>
              <a:ext uri="{FF2B5EF4-FFF2-40B4-BE49-F238E27FC236}">
                <a16:creationId xmlns:a16="http://schemas.microsoft.com/office/drawing/2014/main" id="{DFDD404C-8950-E890-1439-22288D68D38D}"/>
              </a:ext>
            </a:extLst>
          </p:cNvPr>
          <p:cNvSpPr>
            <a:spLocks noGrp="1"/>
          </p:cNvSpPr>
          <p:nvPr>
            <p:ph type="sldNum" sz="quarter" idx="11"/>
          </p:nvPr>
        </p:nvSpPr>
        <p:spPr/>
        <p:txBody>
          <a:bodyPr/>
          <a:lstStyle/>
          <a:p>
            <a:fld id="{04E9CEDC-B5D7-4E9A-BA46-5FD30BEA372C}" type="slidenum">
              <a:rPr lang="en-US" smtClean="0"/>
              <a:pPr/>
              <a:t>15</a:t>
            </a:fld>
            <a:endParaRPr lang="en-US"/>
          </a:p>
        </p:txBody>
      </p:sp>
      <p:sp>
        <p:nvSpPr>
          <p:cNvPr id="5" name="Title 4">
            <a:extLst>
              <a:ext uri="{FF2B5EF4-FFF2-40B4-BE49-F238E27FC236}">
                <a16:creationId xmlns:a16="http://schemas.microsoft.com/office/drawing/2014/main" id="{C6C70C7A-988C-4AC4-AFDA-AF24692B2522}"/>
              </a:ext>
            </a:extLst>
          </p:cNvPr>
          <p:cNvSpPr>
            <a:spLocks noGrp="1"/>
          </p:cNvSpPr>
          <p:nvPr>
            <p:ph type="title"/>
          </p:nvPr>
        </p:nvSpPr>
        <p:spPr>
          <a:xfrm>
            <a:off x="609600" y="913810"/>
            <a:ext cx="10972800" cy="523220"/>
          </a:xfrm>
        </p:spPr>
        <p:txBody>
          <a:bodyPr/>
          <a:lstStyle/>
          <a:p>
            <a:r>
              <a:rPr lang="en-US"/>
              <a:t>Data Center Specific Challenges</a:t>
            </a:r>
          </a:p>
        </p:txBody>
      </p:sp>
      <p:pic>
        <p:nvPicPr>
          <p:cNvPr id="2" name="Picture 1">
            <a:extLst>
              <a:ext uri="{FF2B5EF4-FFF2-40B4-BE49-F238E27FC236}">
                <a16:creationId xmlns:a16="http://schemas.microsoft.com/office/drawing/2014/main" id="{18EA9E4D-828E-1E37-9424-97B3C33E580B}"/>
              </a:ext>
            </a:extLst>
          </p:cNvPr>
          <p:cNvPicPr>
            <a:picLocks noChangeAspect="1"/>
          </p:cNvPicPr>
          <p:nvPr/>
        </p:nvPicPr>
        <p:blipFill>
          <a:blip r:embed="rId3"/>
          <a:stretch>
            <a:fillRect/>
          </a:stretch>
        </p:blipFill>
        <p:spPr>
          <a:xfrm>
            <a:off x="977681" y="3111985"/>
            <a:ext cx="1606246" cy="1606246"/>
          </a:xfrm>
          <a:prstGeom prst="rect">
            <a:avLst/>
          </a:prstGeom>
          <a:effectLst/>
        </p:spPr>
      </p:pic>
      <p:sp>
        <p:nvSpPr>
          <p:cNvPr id="3" name="TextBox 2">
            <a:extLst>
              <a:ext uri="{FF2B5EF4-FFF2-40B4-BE49-F238E27FC236}">
                <a16:creationId xmlns:a16="http://schemas.microsoft.com/office/drawing/2014/main" id="{69199D2A-AB06-DCC0-225C-5DE3A0152E09}"/>
              </a:ext>
            </a:extLst>
          </p:cNvPr>
          <p:cNvSpPr txBox="1"/>
          <p:nvPr/>
        </p:nvSpPr>
        <p:spPr>
          <a:xfrm>
            <a:off x="267194" y="2188655"/>
            <a:ext cx="3027219" cy="923330"/>
          </a:xfrm>
          <a:prstGeom prst="rect">
            <a:avLst/>
          </a:prstGeom>
          <a:noFill/>
        </p:spPr>
        <p:txBody>
          <a:bodyPr wrap="square" rtlCol="0">
            <a:spAutoFit/>
          </a:bodyPr>
          <a:lstStyle/>
          <a:p>
            <a:r>
              <a:rPr lang="en-US">
                <a:solidFill>
                  <a:schemeClr val="accent6"/>
                </a:solidFill>
              </a:rPr>
              <a:t>Indirect impact on water demands from power production</a:t>
            </a:r>
          </a:p>
        </p:txBody>
      </p:sp>
    </p:spTree>
    <p:extLst>
      <p:ext uri="{BB962C8B-B14F-4D97-AF65-F5344CB8AC3E}">
        <p14:creationId xmlns:p14="http://schemas.microsoft.com/office/powerpoint/2010/main" val="3287827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339CD-644E-2E35-1F71-8352A6B4532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693B9EE-B1C9-3F97-C415-4A16B801DA85}"/>
              </a:ext>
            </a:extLst>
          </p:cNvPr>
          <p:cNvPicPr>
            <a:picLocks noChangeAspect="1"/>
          </p:cNvPicPr>
          <p:nvPr/>
        </p:nvPicPr>
        <p:blipFill>
          <a:blip r:embed="rId2">
            <a:extLst>
              <a:ext uri="{28A0092B-C50C-407E-A947-70E740481C1C}">
                <a14:useLocalDpi xmlns:a14="http://schemas.microsoft.com/office/drawing/2010/main" val="0"/>
              </a:ext>
            </a:extLst>
          </a:blip>
          <a:srcRect t="2520" b="2520"/>
          <a:stretch/>
        </p:blipFill>
        <p:spPr>
          <a:xfrm>
            <a:off x="0" y="1966768"/>
            <a:ext cx="12192000" cy="4891232"/>
          </a:xfrm>
          <a:prstGeom prst="rect">
            <a:avLst/>
          </a:prstGeom>
        </p:spPr>
      </p:pic>
      <p:sp>
        <p:nvSpPr>
          <p:cNvPr id="6" name="Footer Placeholder 5">
            <a:extLst>
              <a:ext uri="{FF2B5EF4-FFF2-40B4-BE49-F238E27FC236}">
                <a16:creationId xmlns:a16="http://schemas.microsoft.com/office/drawing/2014/main" id="{C3B91115-6F0F-98E4-034B-11B13F12000C}"/>
              </a:ext>
            </a:extLst>
          </p:cNvPr>
          <p:cNvSpPr>
            <a:spLocks noGrp="1"/>
          </p:cNvSpPr>
          <p:nvPr>
            <p:ph type="ftr" sz="quarter" idx="10"/>
          </p:nvPr>
        </p:nvSpPr>
        <p:spPr/>
        <p:txBody>
          <a:bodyPr/>
          <a:lstStyle/>
          <a:p>
            <a:r>
              <a:rPr lang="en-US"/>
              <a:t>Brown and Caldwell</a:t>
            </a:r>
          </a:p>
        </p:txBody>
      </p:sp>
      <p:sp>
        <p:nvSpPr>
          <p:cNvPr id="7" name="Slide Number Placeholder 6">
            <a:extLst>
              <a:ext uri="{FF2B5EF4-FFF2-40B4-BE49-F238E27FC236}">
                <a16:creationId xmlns:a16="http://schemas.microsoft.com/office/drawing/2014/main" id="{B7E997F0-977B-81DB-7514-C96D8842D12A}"/>
              </a:ext>
            </a:extLst>
          </p:cNvPr>
          <p:cNvSpPr>
            <a:spLocks noGrp="1"/>
          </p:cNvSpPr>
          <p:nvPr>
            <p:ph type="sldNum" sz="quarter" idx="11"/>
          </p:nvPr>
        </p:nvSpPr>
        <p:spPr/>
        <p:txBody>
          <a:bodyPr/>
          <a:lstStyle/>
          <a:p>
            <a:fld id="{04E9CEDC-B5D7-4E9A-BA46-5FD30BEA372C}" type="slidenum">
              <a:rPr lang="en-US" smtClean="0"/>
              <a:pPr/>
              <a:t>16</a:t>
            </a:fld>
            <a:endParaRPr lang="en-US"/>
          </a:p>
        </p:txBody>
      </p:sp>
      <p:sp>
        <p:nvSpPr>
          <p:cNvPr id="5" name="Title 4">
            <a:extLst>
              <a:ext uri="{FF2B5EF4-FFF2-40B4-BE49-F238E27FC236}">
                <a16:creationId xmlns:a16="http://schemas.microsoft.com/office/drawing/2014/main" id="{CA6719F5-2E0F-FE0C-BEA5-3AB52C2023CA}"/>
              </a:ext>
            </a:extLst>
          </p:cNvPr>
          <p:cNvSpPr>
            <a:spLocks noGrp="1"/>
          </p:cNvSpPr>
          <p:nvPr>
            <p:ph type="title"/>
          </p:nvPr>
        </p:nvSpPr>
        <p:spPr>
          <a:xfrm>
            <a:off x="609600" y="913810"/>
            <a:ext cx="10972800" cy="523220"/>
          </a:xfrm>
        </p:spPr>
        <p:txBody>
          <a:bodyPr/>
          <a:lstStyle/>
          <a:p>
            <a:r>
              <a:rPr lang="en-US"/>
              <a:t>Data Center Specific Challenges</a:t>
            </a:r>
          </a:p>
        </p:txBody>
      </p:sp>
      <p:sp>
        <p:nvSpPr>
          <p:cNvPr id="8" name="Oval 7">
            <a:extLst>
              <a:ext uri="{FF2B5EF4-FFF2-40B4-BE49-F238E27FC236}">
                <a16:creationId xmlns:a16="http://schemas.microsoft.com/office/drawing/2014/main" id="{E2754A0D-56B0-2706-D6C8-E59FE01DEE85}"/>
              </a:ext>
            </a:extLst>
          </p:cNvPr>
          <p:cNvSpPr/>
          <p:nvPr/>
        </p:nvSpPr>
        <p:spPr>
          <a:xfrm>
            <a:off x="6249513" y="4804625"/>
            <a:ext cx="938365" cy="867905"/>
          </a:xfrm>
          <a:prstGeom prst="ellipse">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E413ACB-C229-428B-BB49-D955AC12CB84}"/>
              </a:ext>
            </a:extLst>
          </p:cNvPr>
          <p:cNvSpPr txBox="1"/>
          <p:nvPr/>
        </p:nvSpPr>
        <p:spPr>
          <a:xfrm>
            <a:off x="5924633" y="5768316"/>
            <a:ext cx="2526490" cy="646331"/>
          </a:xfrm>
          <a:prstGeom prst="rect">
            <a:avLst/>
          </a:prstGeom>
          <a:noFill/>
        </p:spPr>
        <p:txBody>
          <a:bodyPr wrap="square" rtlCol="0">
            <a:spAutoFit/>
          </a:bodyPr>
          <a:lstStyle/>
          <a:p>
            <a:r>
              <a:rPr lang="en-US">
                <a:solidFill>
                  <a:schemeClr val="accent6">
                    <a:lumMod val="60000"/>
                    <a:lumOff val="40000"/>
                  </a:schemeClr>
                </a:solidFill>
              </a:rPr>
              <a:t>Water discharge (quality and quantity)</a:t>
            </a:r>
          </a:p>
        </p:txBody>
      </p:sp>
    </p:spTree>
    <p:extLst>
      <p:ext uri="{BB962C8B-B14F-4D97-AF65-F5344CB8AC3E}">
        <p14:creationId xmlns:p14="http://schemas.microsoft.com/office/powerpoint/2010/main" val="302281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8879B-8DFA-56D5-A803-AD3A9F38DA5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E91FC13-6A39-0B3B-2307-D6008F58EE99}"/>
              </a:ext>
            </a:extLst>
          </p:cNvPr>
          <p:cNvPicPr>
            <a:picLocks noChangeAspect="1"/>
          </p:cNvPicPr>
          <p:nvPr/>
        </p:nvPicPr>
        <p:blipFill>
          <a:blip r:embed="rId2">
            <a:extLst>
              <a:ext uri="{28A0092B-C50C-407E-A947-70E740481C1C}">
                <a14:useLocalDpi xmlns:a14="http://schemas.microsoft.com/office/drawing/2010/main" val="0"/>
              </a:ext>
            </a:extLst>
          </a:blip>
          <a:srcRect l="134" r="134"/>
          <a:stretch/>
        </p:blipFill>
        <p:spPr>
          <a:xfrm>
            <a:off x="-4537" y="1956468"/>
            <a:ext cx="12196537" cy="4906997"/>
          </a:xfrm>
          <a:prstGeom prst="rect">
            <a:avLst/>
          </a:prstGeom>
        </p:spPr>
      </p:pic>
      <p:sp>
        <p:nvSpPr>
          <p:cNvPr id="6" name="Footer Placeholder 5">
            <a:extLst>
              <a:ext uri="{FF2B5EF4-FFF2-40B4-BE49-F238E27FC236}">
                <a16:creationId xmlns:a16="http://schemas.microsoft.com/office/drawing/2014/main" id="{89A0C2C2-D110-DAFD-33B5-5F2855D38CD0}"/>
              </a:ext>
            </a:extLst>
          </p:cNvPr>
          <p:cNvSpPr>
            <a:spLocks noGrp="1"/>
          </p:cNvSpPr>
          <p:nvPr>
            <p:ph type="ftr" sz="quarter" idx="10"/>
          </p:nvPr>
        </p:nvSpPr>
        <p:spPr>
          <a:xfrm>
            <a:off x="619432" y="6385846"/>
            <a:ext cx="7191756" cy="365125"/>
          </a:xfrm>
        </p:spPr>
        <p:txBody>
          <a:bodyPr/>
          <a:lstStyle/>
          <a:p>
            <a:r>
              <a:rPr lang="en-US"/>
              <a:t>Brown and Caldwell</a:t>
            </a:r>
          </a:p>
        </p:txBody>
      </p:sp>
      <p:sp>
        <p:nvSpPr>
          <p:cNvPr id="7" name="Slide Number Placeholder 6">
            <a:extLst>
              <a:ext uri="{FF2B5EF4-FFF2-40B4-BE49-F238E27FC236}">
                <a16:creationId xmlns:a16="http://schemas.microsoft.com/office/drawing/2014/main" id="{5676E20D-7621-020F-9608-97B7D931940C}"/>
              </a:ext>
            </a:extLst>
          </p:cNvPr>
          <p:cNvSpPr>
            <a:spLocks noGrp="1"/>
          </p:cNvSpPr>
          <p:nvPr>
            <p:ph type="sldNum" sz="quarter" idx="11"/>
          </p:nvPr>
        </p:nvSpPr>
        <p:spPr>
          <a:xfrm>
            <a:off x="8620432" y="6385846"/>
            <a:ext cx="2971800" cy="365125"/>
          </a:xfrm>
        </p:spPr>
        <p:txBody>
          <a:bodyPr/>
          <a:lstStyle/>
          <a:p>
            <a:fld id="{04E9CEDC-B5D7-4E9A-BA46-5FD30BEA372C}" type="slidenum">
              <a:rPr lang="en-US" smtClean="0"/>
              <a:pPr/>
              <a:t>17</a:t>
            </a:fld>
            <a:endParaRPr lang="en-US"/>
          </a:p>
        </p:txBody>
      </p:sp>
      <p:sp>
        <p:nvSpPr>
          <p:cNvPr id="5" name="Title 4">
            <a:extLst>
              <a:ext uri="{FF2B5EF4-FFF2-40B4-BE49-F238E27FC236}">
                <a16:creationId xmlns:a16="http://schemas.microsoft.com/office/drawing/2014/main" id="{F660D9D8-63C5-985F-6B01-A180D856FE4C}"/>
              </a:ext>
            </a:extLst>
          </p:cNvPr>
          <p:cNvSpPr>
            <a:spLocks noGrp="1"/>
          </p:cNvSpPr>
          <p:nvPr>
            <p:ph type="title"/>
          </p:nvPr>
        </p:nvSpPr>
        <p:spPr>
          <a:xfrm>
            <a:off x="609600" y="915952"/>
            <a:ext cx="10972800" cy="523220"/>
          </a:xfrm>
        </p:spPr>
        <p:txBody>
          <a:bodyPr/>
          <a:lstStyle/>
          <a:p>
            <a:r>
              <a:rPr lang="en-US"/>
              <a:t>Data Center Specific Challenges</a:t>
            </a:r>
          </a:p>
        </p:txBody>
      </p:sp>
      <p:sp>
        <p:nvSpPr>
          <p:cNvPr id="9" name="TextBox 8">
            <a:extLst>
              <a:ext uri="{FF2B5EF4-FFF2-40B4-BE49-F238E27FC236}">
                <a16:creationId xmlns:a16="http://schemas.microsoft.com/office/drawing/2014/main" id="{1E38C294-BE6E-5275-A4AB-959A086D1912}"/>
              </a:ext>
            </a:extLst>
          </p:cNvPr>
          <p:cNvSpPr txBox="1"/>
          <p:nvPr/>
        </p:nvSpPr>
        <p:spPr>
          <a:xfrm>
            <a:off x="5955120" y="2171724"/>
            <a:ext cx="3296900" cy="923330"/>
          </a:xfrm>
          <a:prstGeom prst="rect">
            <a:avLst/>
          </a:prstGeom>
          <a:noFill/>
        </p:spPr>
        <p:txBody>
          <a:bodyPr wrap="square" rtlCol="0">
            <a:spAutoFit/>
          </a:bodyPr>
          <a:lstStyle/>
          <a:p>
            <a:r>
              <a:rPr lang="en-US">
                <a:solidFill>
                  <a:schemeClr val="accent6"/>
                </a:solidFill>
              </a:rPr>
              <a:t>Competition for other resources (e.g., equipment procurement, back-up power)</a:t>
            </a:r>
          </a:p>
        </p:txBody>
      </p:sp>
      <p:pic>
        <p:nvPicPr>
          <p:cNvPr id="2050" name="Picture 2" descr="Logo, icon&#10;&#10;Description automatically generated">
            <a:extLst>
              <a:ext uri="{FF2B5EF4-FFF2-40B4-BE49-F238E27FC236}">
                <a16:creationId xmlns:a16="http://schemas.microsoft.com/office/drawing/2014/main" id="{9EAAC888-7934-9DA5-D175-FDAD81243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020" y="1790695"/>
            <a:ext cx="1503002" cy="1503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736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C150E5-5960-6FF7-C362-EA588AC85A5C}"/>
              </a:ext>
            </a:extLst>
          </p:cNvPr>
          <p:cNvSpPr>
            <a:spLocks noGrp="1"/>
          </p:cNvSpPr>
          <p:nvPr>
            <p:ph sz="half" idx="2"/>
          </p:nvPr>
        </p:nvSpPr>
        <p:spPr>
          <a:xfrm>
            <a:off x="5164342" y="1913248"/>
            <a:ext cx="6418058" cy="3537672"/>
          </a:xfrm>
        </p:spPr>
        <p:txBody>
          <a:bodyPr>
            <a:normAutofit/>
          </a:bodyPr>
          <a:lstStyle/>
          <a:p>
            <a:pPr>
              <a:spcAft>
                <a:spcPts val="1800"/>
              </a:spcAft>
            </a:pPr>
            <a:r>
              <a:rPr lang="en-US"/>
              <a:t>Need to consider data center pressures in the context of other challenges faced by water utilities today.</a:t>
            </a:r>
          </a:p>
          <a:p>
            <a:pPr>
              <a:spcAft>
                <a:spcPts val="1800"/>
              </a:spcAft>
            </a:pPr>
            <a:r>
              <a:rPr lang="en-US"/>
              <a:t>Water stewardship partnerships to create opportunities and mitigate impacts </a:t>
            </a:r>
          </a:p>
          <a:p>
            <a:pPr>
              <a:spcAft>
                <a:spcPts val="1800"/>
              </a:spcAft>
            </a:pPr>
            <a:r>
              <a:rPr lang="en-US"/>
              <a:t>Opportunities to leverage AI in addressing these challenges.</a:t>
            </a:r>
          </a:p>
        </p:txBody>
      </p:sp>
      <p:sp>
        <p:nvSpPr>
          <p:cNvPr id="4" name="Footer Placeholder 3">
            <a:extLst>
              <a:ext uri="{FF2B5EF4-FFF2-40B4-BE49-F238E27FC236}">
                <a16:creationId xmlns:a16="http://schemas.microsoft.com/office/drawing/2014/main" id="{EE621A77-4560-4C10-AAE2-1F28FF654702}"/>
              </a:ext>
            </a:extLst>
          </p:cNvPr>
          <p:cNvSpPr>
            <a:spLocks noGrp="1"/>
          </p:cNvSpPr>
          <p:nvPr>
            <p:ph type="ftr" sz="quarter" idx="10"/>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C26ED99B-8BA6-7E0D-17C0-471A3E33AEA5}"/>
              </a:ext>
            </a:extLst>
          </p:cNvPr>
          <p:cNvSpPr>
            <a:spLocks noGrp="1"/>
          </p:cNvSpPr>
          <p:nvPr>
            <p:ph type="sldNum" sz="quarter" idx="11"/>
          </p:nvPr>
        </p:nvSpPr>
        <p:spPr/>
        <p:txBody>
          <a:bodyPr/>
          <a:lstStyle/>
          <a:p>
            <a:fld id="{04E9CEDC-B5D7-4E9A-BA46-5FD30BEA372C}" type="slidenum">
              <a:rPr lang="en-US" smtClean="0"/>
              <a:pPr/>
              <a:t>18</a:t>
            </a:fld>
            <a:endParaRPr lang="en-US"/>
          </a:p>
        </p:txBody>
      </p:sp>
      <p:sp>
        <p:nvSpPr>
          <p:cNvPr id="6" name="Title 5">
            <a:extLst>
              <a:ext uri="{FF2B5EF4-FFF2-40B4-BE49-F238E27FC236}">
                <a16:creationId xmlns:a16="http://schemas.microsoft.com/office/drawing/2014/main" id="{61C3D521-F548-7E81-2E11-99DFF6183EBF}"/>
              </a:ext>
            </a:extLst>
          </p:cNvPr>
          <p:cNvSpPr>
            <a:spLocks noGrp="1"/>
          </p:cNvSpPr>
          <p:nvPr>
            <p:ph type="title"/>
          </p:nvPr>
        </p:nvSpPr>
        <p:spPr/>
        <p:txBody>
          <a:bodyPr/>
          <a:lstStyle/>
          <a:p>
            <a:r>
              <a:rPr lang="en-US"/>
              <a:t>Exacerbating Ongoing Challenges</a:t>
            </a:r>
          </a:p>
        </p:txBody>
      </p:sp>
      <p:pic>
        <p:nvPicPr>
          <p:cNvPr id="8" name="Picture 7">
            <a:extLst>
              <a:ext uri="{FF2B5EF4-FFF2-40B4-BE49-F238E27FC236}">
                <a16:creationId xmlns:a16="http://schemas.microsoft.com/office/drawing/2014/main" id="{F3B69C47-BFB9-4B31-1CFD-B071504D3C85}"/>
              </a:ext>
            </a:extLst>
          </p:cNvPr>
          <p:cNvPicPr>
            <a:picLocks noChangeAspect="1"/>
          </p:cNvPicPr>
          <p:nvPr/>
        </p:nvPicPr>
        <p:blipFill>
          <a:blip r:embed="rId3"/>
          <a:stretch>
            <a:fillRect/>
          </a:stretch>
        </p:blipFill>
        <p:spPr>
          <a:xfrm>
            <a:off x="533660" y="1410032"/>
            <a:ext cx="3805818" cy="4544105"/>
          </a:xfrm>
          <a:prstGeom prst="rect">
            <a:avLst/>
          </a:prstGeom>
        </p:spPr>
      </p:pic>
      <p:sp>
        <p:nvSpPr>
          <p:cNvPr id="9" name="TextBox 8">
            <a:extLst>
              <a:ext uri="{FF2B5EF4-FFF2-40B4-BE49-F238E27FC236}">
                <a16:creationId xmlns:a16="http://schemas.microsoft.com/office/drawing/2014/main" id="{0B85A180-2303-FC75-A66B-09CEF08B72CC}"/>
              </a:ext>
            </a:extLst>
          </p:cNvPr>
          <p:cNvSpPr txBox="1"/>
          <p:nvPr/>
        </p:nvSpPr>
        <p:spPr>
          <a:xfrm>
            <a:off x="533660" y="5884575"/>
            <a:ext cx="3821379" cy="553998"/>
          </a:xfrm>
          <a:prstGeom prst="rect">
            <a:avLst/>
          </a:prstGeom>
          <a:solidFill>
            <a:schemeClr val="accent1"/>
          </a:solidFill>
        </p:spPr>
        <p:txBody>
          <a:bodyPr wrap="square" rtlCol="0">
            <a:spAutoFit/>
          </a:bodyPr>
          <a:lstStyle/>
          <a:p>
            <a:r>
              <a:rPr lang="en-US">
                <a:solidFill>
                  <a:schemeClr val="bg1"/>
                </a:solidFill>
                <a:latin typeface="Franklin Gothic Demi Cond" panose="020B0706030402020204" pitchFamily="34" charset="0"/>
              </a:rPr>
              <a:t>Top 10 Issues Facing the Water Sector</a:t>
            </a:r>
          </a:p>
          <a:p>
            <a:r>
              <a:rPr lang="en-US" sz="1200">
                <a:solidFill>
                  <a:schemeClr val="bg1"/>
                </a:solidFill>
                <a:latin typeface="Franklin Gothic Demi Cond" panose="020B0706030402020204" pitchFamily="34" charset="0"/>
              </a:rPr>
              <a:t>Source: AWWA State of the Water Industry 2024</a:t>
            </a:r>
          </a:p>
        </p:txBody>
      </p:sp>
    </p:spTree>
    <p:extLst>
      <p:ext uri="{BB962C8B-B14F-4D97-AF65-F5344CB8AC3E}">
        <p14:creationId xmlns:p14="http://schemas.microsoft.com/office/powerpoint/2010/main" val="4035381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D375C-51AC-9B83-C868-BD4E252C4CF2}"/>
            </a:ext>
          </a:extLst>
        </p:cNvPr>
        <p:cNvGrpSpPr/>
        <p:nvPr/>
      </p:nvGrpSpPr>
      <p:grpSpPr>
        <a:xfrm>
          <a:off x="0" y="0"/>
          <a:ext cx="0" cy="0"/>
          <a:chOff x="0" y="0"/>
          <a:chExt cx="0" cy="0"/>
        </a:xfrm>
      </p:grpSpPr>
      <p:sp>
        <p:nvSpPr>
          <p:cNvPr id="6" name="Gradient Background">
            <a:extLst>
              <a:ext uri="{FF2B5EF4-FFF2-40B4-BE49-F238E27FC236}">
                <a16:creationId xmlns:a16="http://schemas.microsoft.com/office/drawing/2014/main" id="{B020C248-74B6-840B-6D51-8790164BB79A}"/>
              </a:ext>
            </a:extLst>
          </p:cNvPr>
          <p:cNvSpPr/>
          <p:nvPr/>
        </p:nvSpPr>
        <p:spPr>
          <a:xfrm rot="16200000" flipH="1">
            <a:off x="2667000" y="-2667000"/>
            <a:ext cx="6858000" cy="12192000"/>
          </a:xfrm>
          <a:prstGeom prst="rect">
            <a:avLst/>
          </a:prstGeom>
          <a:gradFill flip="none" rotWithShape="1">
            <a:gsLst>
              <a:gs pos="0">
                <a:srgbClr val="332A86"/>
              </a:gs>
              <a:gs pos="98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2" name="Footer Placeholder 1">
            <a:extLst>
              <a:ext uri="{FF2B5EF4-FFF2-40B4-BE49-F238E27FC236}">
                <a16:creationId xmlns:a16="http://schemas.microsoft.com/office/drawing/2014/main" id="{8101FE09-1621-4F19-8CB5-285CEC1137DB}"/>
              </a:ext>
            </a:extLst>
          </p:cNvPr>
          <p:cNvSpPr>
            <a:spLocks noGrp="1"/>
          </p:cNvSpPr>
          <p:nvPr>
            <p:ph type="ftr" sz="quarter" idx="10"/>
          </p:nvPr>
        </p:nvSpPr>
        <p:spPr/>
        <p:txBody>
          <a:bodyPr/>
          <a:lstStyle/>
          <a:p>
            <a:r>
              <a:rPr lang="en-US"/>
              <a:t>Brown and Caldwell</a:t>
            </a:r>
          </a:p>
        </p:txBody>
      </p:sp>
      <p:sp>
        <p:nvSpPr>
          <p:cNvPr id="3" name="Slide Number Placeholder 2">
            <a:extLst>
              <a:ext uri="{FF2B5EF4-FFF2-40B4-BE49-F238E27FC236}">
                <a16:creationId xmlns:a16="http://schemas.microsoft.com/office/drawing/2014/main" id="{9B5037E3-02F6-A799-A246-98A30DCDDA36}"/>
              </a:ext>
            </a:extLst>
          </p:cNvPr>
          <p:cNvSpPr>
            <a:spLocks noGrp="1"/>
          </p:cNvSpPr>
          <p:nvPr>
            <p:ph type="sldNum" sz="quarter" idx="11"/>
          </p:nvPr>
        </p:nvSpPr>
        <p:spPr/>
        <p:txBody>
          <a:bodyPr/>
          <a:lstStyle/>
          <a:p>
            <a:fld id="{04E9CEDC-B5D7-4E9A-BA46-5FD30BEA372C}" type="slidenum">
              <a:rPr lang="en-US" smtClean="0"/>
              <a:pPr/>
              <a:t>19</a:t>
            </a:fld>
            <a:endParaRPr lang="en-US"/>
          </a:p>
        </p:txBody>
      </p:sp>
      <p:pic>
        <p:nvPicPr>
          <p:cNvPr id="109" name="Graphic 108">
            <a:extLst>
              <a:ext uri="{FF2B5EF4-FFF2-40B4-BE49-F238E27FC236}">
                <a16:creationId xmlns:a16="http://schemas.microsoft.com/office/drawing/2014/main" id="{3481F7A2-B344-9D4B-D63E-FBCA302E7A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65241" y="685800"/>
            <a:ext cx="5486400" cy="5486400"/>
          </a:xfrm>
          <a:prstGeom prst="rect">
            <a:avLst/>
          </a:prstGeom>
        </p:spPr>
      </p:pic>
      <p:sp>
        <p:nvSpPr>
          <p:cNvPr id="19" name="Title">
            <a:extLst>
              <a:ext uri="{FF2B5EF4-FFF2-40B4-BE49-F238E27FC236}">
                <a16:creationId xmlns:a16="http://schemas.microsoft.com/office/drawing/2014/main" id="{72BD05CE-15D3-8791-86DA-336CAAFC959C}"/>
              </a:ext>
            </a:extLst>
          </p:cNvPr>
          <p:cNvSpPr txBox="1">
            <a:spLocks/>
          </p:cNvSpPr>
          <p:nvPr/>
        </p:nvSpPr>
        <p:spPr>
          <a:xfrm>
            <a:off x="609600" y="1782763"/>
            <a:ext cx="7282543" cy="4389437"/>
          </a:xfrm>
          <a:prstGeom prst="rect">
            <a:avLst/>
          </a:prstGeom>
          <a:ln>
            <a:noFill/>
          </a:ln>
        </p:spPr>
        <p:txBody>
          <a:bodyPr lIns="0" tIns="182880" rIns="0" bIns="0"/>
          <a:lstStyle>
            <a:lvl1pPr algn="l" defTabSz="914400" rtl="0" eaLnBrk="1" latinLnBrk="0" hangingPunct="1">
              <a:lnSpc>
                <a:spcPct val="85000"/>
              </a:lnSpc>
              <a:spcBef>
                <a:spcPct val="0"/>
              </a:spcBef>
              <a:buNone/>
              <a:defRPr sz="4000" kern="1200" spc="-50" baseline="0">
                <a:solidFill>
                  <a:schemeClr val="bg1"/>
                </a:solidFill>
                <a:latin typeface="+mn-lt"/>
                <a:ea typeface="+mj-ea"/>
                <a:cs typeface="+mj-cs"/>
              </a:defRPr>
            </a:lvl1pPr>
          </a:lstStyle>
          <a:p>
            <a:r>
              <a:rPr lang="en-US" sz="5400"/>
              <a:t>Mitigating Impacts and Leveraging Opportunities</a:t>
            </a:r>
          </a:p>
          <a:p>
            <a:pPr>
              <a:spcBef>
                <a:spcPts val="1200"/>
              </a:spcBef>
            </a:pPr>
            <a:r>
              <a:rPr lang="en-US" sz="2800">
                <a:solidFill>
                  <a:schemeClr val="bg2">
                    <a:lumMod val="40000"/>
                    <a:lumOff val="60000"/>
                  </a:schemeClr>
                </a:solidFill>
                <a:latin typeface="Franklin Gothic Medium" panose="020B0603020102020204" pitchFamily="34" charset="0"/>
              </a:rPr>
              <a:t>Corporate Water Stewardship</a:t>
            </a:r>
          </a:p>
        </p:txBody>
      </p:sp>
      <p:cxnSp>
        <p:nvCxnSpPr>
          <p:cNvPr id="20" name="Anchor Line (Teal)">
            <a:extLst>
              <a:ext uri="{FF2B5EF4-FFF2-40B4-BE49-F238E27FC236}">
                <a16:creationId xmlns:a16="http://schemas.microsoft.com/office/drawing/2014/main" id="{B2F68922-4DED-728D-4DEA-1F8D18098B33}"/>
              </a:ext>
            </a:extLst>
          </p:cNvPr>
          <p:cNvCxnSpPr>
            <a:cxnSpLocks/>
          </p:cNvCxnSpPr>
          <p:nvPr/>
        </p:nvCxnSpPr>
        <p:spPr bwMode="auto">
          <a:xfrm>
            <a:off x="609600" y="1750001"/>
            <a:ext cx="685800" cy="0"/>
          </a:xfrm>
          <a:prstGeom prst="line">
            <a:avLst/>
          </a:prstGeom>
          <a:noFill/>
          <a:ln w="38100" cap="flat" cmpd="sng" algn="ctr">
            <a:solidFill>
              <a:srgbClr val="BED73B"/>
            </a:solidFill>
            <a:prstDash val="solid"/>
            <a:round/>
            <a:headEnd type="none" w="med" len="med"/>
            <a:tailEnd type="none" w="med" len="med"/>
          </a:ln>
          <a:effectLst/>
        </p:spPr>
      </p:cxnSp>
    </p:spTree>
    <p:extLst>
      <p:ext uri="{BB962C8B-B14F-4D97-AF65-F5344CB8AC3E}">
        <p14:creationId xmlns:p14="http://schemas.microsoft.com/office/powerpoint/2010/main" val="142650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8A3E0-4BC9-DF0C-D056-024F47A51B2B}"/>
            </a:ext>
          </a:extLst>
        </p:cNvPr>
        <p:cNvGrpSpPr/>
        <p:nvPr/>
      </p:nvGrpSpPr>
      <p:grpSpPr>
        <a:xfrm>
          <a:off x="0" y="0"/>
          <a:ext cx="0" cy="0"/>
          <a:chOff x="0" y="0"/>
          <a:chExt cx="0" cy="0"/>
        </a:xfrm>
      </p:grpSpPr>
      <p:sp>
        <p:nvSpPr>
          <p:cNvPr id="17" name="Teal Gradient">
            <a:extLst>
              <a:ext uri="{FF2B5EF4-FFF2-40B4-BE49-F238E27FC236}">
                <a16:creationId xmlns:a16="http://schemas.microsoft.com/office/drawing/2014/main" id="{F073DF18-73FB-06AB-FECF-C46B0346626E}"/>
              </a:ext>
            </a:extLst>
          </p:cNvPr>
          <p:cNvSpPr/>
          <p:nvPr/>
        </p:nvSpPr>
        <p:spPr>
          <a:xfrm rot="16200000" flipH="1">
            <a:off x="4722195" y="-2939432"/>
            <a:ext cx="2743202" cy="12187592"/>
          </a:xfrm>
          <a:prstGeom prst="rect">
            <a:avLst/>
          </a:prstGeom>
          <a:gradFill flip="none" rotWithShape="1">
            <a:gsLst>
              <a:gs pos="55000">
                <a:srgbClr val="27BDBE"/>
              </a:gs>
              <a:gs pos="0">
                <a:srgbClr val="009ED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6" name="diagonals 70%">
            <a:extLst>
              <a:ext uri="{FF2B5EF4-FFF2-40B4-BE49-F238E27FC236}">
                <a16:creationId xmlns:a16="http://schemas.microsoft.com/office/drawing/2014/main" id="{F3C38BAC-EA0F-1A3C-B1EA-7E20FB8F621A}"/>
              </a:ext>
            </a:extLst>
          </p:cNvPr>
          <p:cNvSpPr/>
          <p:nvPr/>
        </p:nvSpPr>
        <p:spPr>
          <a:xfrm>
            <a:off x="5734087" y="1786576"/>
            <a:ext cx="6453505" cy="2739390"/>
          </a:xfrm>
          <a:custGeom>
            <a:avLst/>
            <a:gdLst/>
            <a:ahLst/>
            <a:cxnLst/>
            <a:rect l="l" t="t" r="r" b="b"/>
            <a:pathLst>
              <a:path w="6453505" h="2739390">
                <a:moveTo>
                  <a:pt x="0" y="2739313"/>
                </a:moveTo>
                <a:lnTo>
                  <a:pt x="1577889" y="0"/>
                </a:lnTo>
              </a:path>
              <a:path w="6453505" h="2739390">
                <a:moveTo>
                  <a:pt x="149517" y="2739313"/>
                </a:moveTo>
                <a:lnTo>
                  <a:pt x="1727407" y="0"/>
                </a:lnTo>
              </a:path>
              <a:path w="6453505" h="2739390">
                <a:moveTo>
                  <a:pt x="299081" y="2739313"/>
                </a:moveTo>
                <a:lnTo>
                  <a:pt x="1876963" y="0"/>
                </a:lnTo>
              </a:path>
              <a:path w="6453505" h="2739390">
                <a:moveTo>
                  <a:pt x="448598" y="2739313"/>
                </a:moveTo>
                <a:lnTo>
                  <a:pt x="2026480" y="0"/>
                </a:lnTo>
              </a:path>
              <a:path w="6453505" h="2739390">
                <a:moveTo>
                  <a:pt x="598119" y="2739313"/>
                </a:moveTo>
                <a:lnTo>
                  <a:pt x="2176009" y="0"/>
                </a:lnTo>
              </a:path>
              <a:path w="6453505" h="2739390">
                <a:moveTo>
                  <a:pt x="747648" y="2739313"/>
                </a:moveTo>
                <a:lnTo>
                  <a:pt x="2325538" y="0"/>
                </a:lnTo>
              </a:path>
              <a:path w="6453505" h="2739390">
                <a:moveTo>
                  <a:pt x="897169" y="2739313"/>
                </a:moveTo>
                <a:lnTo>
                  <a:pt x="2475067" y="0"/>
                </a:lnTo>
              </a:path>
              <a:path w="6453505" h="2739390">
                <a:moveTo>
                  <a:pt x="1046717" y="2739313"/>
                </a:moveTo>
                <a:lnTo>
                  <a:pt x="2624599" y="0"/>
                </a:lnTo>
              </a:path>
              <a:path w="6453505" h="2739390">
                <a:moveTo>
                  <a:pt x="1196242" y="2739313"/>
                </a:moveTo>
                <a:lnTo>
                  <a:pt x="2774140" y="0"/>
                </a:lnTo>
              </a:path>
              <a:path w="6453505" h="2739390">
                <a:moveTo>
                  <a:pt x="1345786" y="2739313"/>
                </a:moveTo>
                <a:lnTo>
                  <a:pt x="2923659" y="0"/>
                </a:lnTo>
              </a:path>
              <a:path w="6453505" h="2739390">
                <a:moveTo>
                  <a:pt x="1495319" y="2739313"/>
                </a:moveTo>
                <a:lnTo>
                  <a:pt x="3073201" y="0"/>
                </a:lnTo>
              </a:path>
              <a:path w="6453505" h="2739390">
                <a:moveTo>
                  <a:pt x="1644840" y="2739313"/>
                </a:moveTo>
                <a:lnTo>
                  <a:pt x="3222730" y="0"/>
                </a:lnTo>
              </a:path>
              <a:path w="6453505" h="2739390">
                <a:moveTo>
                  <a:pt x="1794357" y="2739313"/>
                </a:moveTo>
                <a:lnTo>
                  <a:pt x="3372247" y="0"/>
                </a:lnTo>
              </a:path>
              <a:path w="6453505" h="2739390">
                <a:moveTo>
                  <a:pt x="1943912" y="2739313"/>
                </a:moveTo>
                <a:lnTo>
                  <a:pt x="3521802" y="0"/>
                </a:lnTo>
              </a:path>
              <a:path w="6453505" h="2739390">
                <a:moveTo>
                  <a:pt x="2093427" y="2739313"/>
                </a:moveTo>
                <a:lnTo>
                  <a:pt x="3671313" y="0"/>
                </a:lnTo>
              </a:path>
              <a:path w="6453505" h="2739390">
                <a:moveTo>
                  <a:pt x="2242953" y="2739313"/>
                </a:moveTo>
                <a:lnTo>
                  <a:pt x="3820831" y="0"/>
                </a:lnTo>
              </a:path>
              <a:path w="6453505" h="2739390">
                <a:moveTo>
                  <a:pt x="2392480" y="2739313"/>
                </a:moveTo>
                <a:lnTo>
                  <a:pt x="3970378" y="0"/>
                </a:lnTo>
              </a:path>
              <a:path w="6453505" h="2739390">
                <a:moveTo>
                  <a:pt x="2542026" y="2739313"/>
                </a:moveTo>
                <a:lnTo>
                  <a:pt x="4119905" y="0"/>
                </a:lnTo>
              </a:path>
              <a:path w="6453505" h="2739390">
                <a:moveTo>
                  <a:pt x="2691560" y="2739313"/>
                </a:moveTo>
                <a:lnTo>
                  <a:pt x="4269446" y="0"/>
                </a:lnTo>
              </a:path>
              <a:path w="6453505" h="2739390">
                <a:moveTo>
                  <a:pt x="2841078" y="2739313"/>
                </a:moveTo>
                <a:lnTo>
                  <a:pt x="4418968" y="0"/>
                </a:lnTo>
              </a:path>
              <a:path w="6453505" h="2739390">
                <a:moveTo>
                  <a:pt x="2990623" y="2739313"/>
                </a:moveTo>
                <a:lnTo>
                  <a:pt x="4568488" y="0"/>
                </a:lnTo>
              </a:path>
              <a:path w="6453505" h="2739390">
                <a:moveTo>
                  <a:pt x="3140147" y="2739313"/>
                </a:moveTo>
                <a:lnTo>
                  <a:pt x="4718029" y="0"/>
                </a:lnTo>
              </a:path>
              <a:path w="6453505" h="2739390">
                <a:moveTo>
                  <a:pt x="3289677" y="2739313"/>
                </a:moveTo>
                <a:lnTo>
                  <a:pt x="4867559" y="0"/>
                </a:lnTo>
              </a:path>
              <a:path w="6453505" h="2739390">
                <a:moveTo>
                  <a:pt x="3439210" y="2739313"/>
                </a:moveTo>
                <a:lnTo>
                  <a:pt x="5017100" y="0"/>
                </a:lnTo>
              </a:path>
              <a:path w="6453505" h="2739390">
                <a:moveTo>
                  <a:pt x="3588753" y="2739313"/>
                </a:moveTo>
                <a:lnTo>
                  <a:pt x="5166643" y="0"/>
                </a:lnTo>
              </a:path>
              <a:path w="6453505" h="2739390">
                <a:moveTo>
                  <a:pt x="3738270" y="2739313"/>
                </a:moveTo>
                <a:lnTo>
                  <a:pt x="5316160" y="0"/>
                </a:lnTo>
              </a:path>
              <a:path w="6453505" h="2739390">
                <a:moveTo>
                  <a:pt x="3887805" y="2739313"/>
                </a:moveTo>
                <a:lnTo>
                  <a:pt x="5465679" y="0"/>
                </a:lnTo>
              </a:path>
              <a:path w="6453505" h="2739390">
                <a:moveTo>
                  <a:pt x="4037351" y="2739313"/>
                </a:moveTo>
                <a:lnTo>
                  <a:pt x="5615233" y="0"/>
                </a:lnTo>
              </a:path>
              <a:path w="6453505" h="2739390">
                <a:moveTo>
                  <a:pt x="4186868" y="2739313"/>
                </a:moveTo>
                <a:lnTo>
                  <a:pt x="5764750" y="0"/>
                </a:lnTo>
              </a:path>
              <a:path w="6453505" h="2739390">
                <a:moveTo>
                  <a:pt x="4336387" y="2739313"/>
                </a:moveTo>
                <a:lnTo>
                  <a:pt x="5914272" y="0"/>
                </a:lnTo>
              </a:path>
              <a:path w="6453505" h="2739390">
                <a:moveTo>
                  <a:pt x="4485932" y="2739313"/>
                </a:moveTo>
                <a:lnTo>
                  <a:pt x="6063822" y="0"/>
                </a:lnTo>
              </a:path>
              <a:path w="6453505" h="2739390">
                <a:moveTo>
                  <a:pt x="4635473" y="2739313"/>
                </a:moveTo>
                <a:lnTo>
                  <a:pt x="6213359" y="0"/>
                </a:lnTo>
              </a:path>
              <a:path w="6453505" h="2739390">
                <a:moveTo>
                  <a:pt x="4784991" y="2739313"/>
                </a:moveTo>
                <a:lnTo>
                  <a:pt x="6362881" y="0"/>
                </a:lnTo>
              </a:path>
              <a:path w="6453505" h="2739390">
                <a:moveTo>
                  <a:pt x="4934517" y="2739313"/>
                </a:moveTo>
                <a:lnTo>
                  <a:pt x="6452959" y="103191"/>
                </a:lnTo>
              </a:path>
              <a:path w="6453505" h="2739390">
                <a:moveTo>
                  <a:pt x="5084054" y="2739313"/>
                </a:moveTo>
                <a:lnTo>
                  <a:pt x="6452959" y="362822"/>
                </a:lnTo>
              </a:path>
              <a:path w="6453505" h="2739390">
                <a:moveTo>
                  <a:pt x="5233616" y="2739313"/>
                </a:moveTo>
                <a:lnTo>
                  <a:pt x="6452959" y="622415"/>
                </a:lnTo>
              </a:path>
              <a:path w="6453505" h="2739390">
                <a:moveTo>
                  <a:pt x="5383110" y="2739313"/>
                </a:moveTo>
                <a:lnTo>
                  <a:pt x="6452959" y="881990"/>
                </a:lnTo>
              </a:path>
              <a:path w="6453505" h="2739390">
                <a:moveTo>
                  <a:pt x="5532649" y="2739313"/>
                </a:moveTo>
                <a:lnTo>
                  <a:pt x="6452959" y="1141590"/>
                </a:lnTo>
              </a:path>
              <a:path w="6453505" h="2739390">
                <a:moveTo>
                  <a:pt x="5682183" y="2739313"/>
                </a:moveTo>
                <a:lnTo>
                  <a:pt x="6452959" y="1401198"/>
                </a:lnTo>
              </a:path>
              <a:path w="6453505" h="2739390">
                <a:moveTo>
                  <a:pt x="5831713" y="2739313"/>
                </a:moveTo>
                <a:lnTo>
                  <a:pt x="6452959" y="1660790"/>
                </a:lnTo>
              </a:path>
              <a:path w="6453505" h="2739390">
                <a:moveTo>
                  <a:pt x="5981246" y="2739313"/>
                </a:moveTo>
                <a:lnTo>
                  <a:pt x="6452959" y="1920394"/>
                </a:lnTo>
              </a:path>
              <a:path w="6453505" h="2739390">
                <a:moveTo>
                  <a:pt x="6130768" y="2739313"/>
                </a:moveTo>
                <a:lnTo>
                  <a:pt x="6452959" y="2179967"/>
                </a:lnTo>
              </a:path>
              <a:path w="6453505" h="2739390">
                <a:moveTo>
                  <a:pt x="6280302" y="2739313"/>
                </a:moveTo>
                <a:lnTo>
                  <a:pt x="6452959" y="2439569"/>
                </a:lnTo>
              </a:path>
              <a:path w="6453505" h="2739390">
                <a:moveTo>
                  <a:pt x="6429857" y="2739313"/>
                </a:moveTo>
                <a:lnTo>
                  <a:pt x="6452959" y="2699206"/>
                </a:lnTo>
              </a:path>
            </a:pathLst>
          </a:custGeom>
          <a:ln w="13207">
            <a:solidFill>
              <a:srgbClr val="FFFFFF">
                <a:alpha val="30000"/>
              </a:srgbClr>
            </a:solidFill>
          </a:ln>
        </p:spPr>
        <p:txBody>
          <a:bodyPr wrap="square" lIns="0" tIns="0" rIns="0" bIns="0" rtlCol="0"/>
          <a:lstStyle/>
          <a:p>
            <a:endParaRPr/>
          </a:p>
        </p:txBody>
      </p:sp>
      <p:sp>
        <p:nvSpPr>
          <p:cNvPr id="2" name="Footer Placeholder 1">
            <a:extLst>
              <a:ext uri="{FF2B5EF4-FFF2-40B4-BE49-F238E27FC236}">
                <a16:creationId xmlns:a16="http://schemas.microsoft.com/office/drawing/2014/main" id="{94FA2038-03FA-B391-AF49-43E484EABC18}"/>
              </a:ext>
            </a:extLst>
          </p:cNvPr>
          <p:cNvSpPr>
            <a:spLocks noGrp="1"/>
          </p:cNvSpPr>
          <p:nvPr>
            <p:ph type="ftr" sz="quarter" idx="10"/>
          </p:nvPr>
        </p:nvSpPr>
        <p:spPr/>
        <p:txBody>
          <a:bodyPr/>
          <a:lstStyle/>
          <a:p>
            <a:r>
              <a:rPr lang="en-US"/>
              <a:t>Brown and Caldwell</a:t>
            </a:r>
          </a:p>
        </p:txBody>
      </p:sp>
      <p:sp>
        <p:nvSpPr>
          <p:cNvPr id="3" name="Slide Number Placeholder 2">
            <a:extLst>
              <a:ext uri="{FF2B5EF4-FFF2-40B4-BE49-F238E27FC236}">
                <a16:creationId xmlns:a16="http://schemas.microsoft.com/office/drawing/2014/main" id="{6E4BE445-BE9E-5793-C3A2-504630AE1E35}"/>
              </a:ext>
            </a:extLst>
          </p:cNvPr>
          <p:cNvSpPr>
            <a:spLocks noGrp="1"/>
          </p:cNvSpPr>
          <p:nvPr>
            <p:ph type="sldNum" sz="quarter" idx="11"/>
          </p:nvPr>
        </p:nvSpPr>
        <p:spPr/>
        <p:txBody>
          <a:bodyPr/>
          <a:lstStyle/>
          <a:p>
            <a:fld id="{04E9CEDC-B5D7-4E9A-BA46-5FD30BEA372C}" type="slidenum">
              <a:rPr lang="en-US" smtClean="0"/>
              <a:pPr/>
              <a:t>2</a:t>
            </a:fld>
            <a:endParaRPr lang="en-US"/>
          </a:p>
        </p:txBody>
      </p:sp>
      <p:graphicFrame>
        <p:nvGraphicFramePr>
          <p:cNvPr id="4" name="Table 13">
            <a:extLst>
              <a:ext uri="{FF2B5EF4-FFF2-40B4-BE49-F238E27FC236}">
                <a16:creationId xmlns:a16="http://schemas.microsoft.com/office/drawing/2014/main" id="{F3057317-9767-6F2F-FD99-A7507CC1977F}"/>
              </a:ext>
            </a:extLst>
          </p:cNvPr>
          <p:cNvGraphicFramePr>
            <a:graphicFrameLocks noGrp="1"/>
          </p:cNvGraphicFramePr>
          <p:nvPr>
            <p:extLst>
              <p:ext uri="{D42A27DB-BD31-4B8C-83A1-F6EECF244321}">
                <p14:modId xmlns:p14="http://schemas.microsoft.com/office/powerpoint/2010/main" val="1099094257"/>
              </p:ext>
            </p:extLst>
          </p:nvPr>
        </p:nvGraphicFramePr>
        <p:xfrm>
          <a:off x="5734086" y="4730264"/>
          <a:ext cx="5848314" cy="1661160"/>
        </p:xfrm>
        <a:graphic>
          <a:graphicData uri="http://schemas.openxmlformats.org/drawingml/2006/table">
            <a:tbl>
              <a:tblPr firstRow="1" bandRow="1">
                <a:tableStyleId>{5940675A-B579-460E-94D1-54222C63F5DA}</a:tableStyleId>
              </a:tblPr>
              <a:tblGrid>
                <a:gridCol w="2952714">
                  <a:extLst>
                    <a:ext uri="{9D8B030D-6E8A-4147-A177-3AD203B41FA5}">
                      <a16:colId xmlns:a16="http://schemas.microsoft.com/office/drawing/2014/main" val="246380223"/>
                    </a:ext>
                  </a:extLst>
                </a:gridCol>
                <a:gridCol w="2895600">
                  <a:extLst>
                    <a:ext uri="{9D8B030D-6E8A-4147-A177-3AD203B41FA5}">
                      <a16:colId xmlns:a16="http://schemas.microsoft.com/office/drawing/2014/main" val="4169204642"/>
                    </a:ext>
                  </a:extLst>
                </a:gridCol>
              </a:tblGrid>
              <a:tr h="548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0" normalizeH="0" baseline="0" noProof="0">
                          <a:ln>
                            <a:noFill/>
                          </a:ln>
                          <a:effectLst/>
                          <a:uLnTx/>
                          <a:uFillTx/>
                          <a:latin typeface="+mn-lt"/>
                          <a:ea typeface="+mn-ea"/>
                          <a:cs typeface="+mn-cs"/>
                        </a:rPr>
                        <a:t>Carla De Las Casas</a:t>
                      </a:r>
                      <a:r>
                        <a:rPr kumimoji="0" lang="en-US" sz="1400" b="0" i="0" u="none" strike="noStrike" kern="1200" cap="none" spc="0" normalizeH="0" baseline="0" noProof="0">
                          <a:ln>
                            <a:noFill/>
                          </a:ln>
                          <a:effectLst/>
                          <a:uLnTx/>
                          <a:uFillTx/>
                          <a:latin typeface="+mn-lt"/>
                          <a:ea typeface="+mn-ea"/>
                          <a:cs typeface="+mn-cs"/>
                        </a:rPr>
                        <a:t>, </a:t>
                      </a:r>
                      <a:br>
                        <a:rPr kumimoji="0" lang="en-US" sz="1400" b="0" i="0" u="none" strike="noStrike" kern="1200" cap="none" spc="0" normalizeH="0" baseline="0" noProof="0">
                          <a:ln>
                            <a:noFill/>
                          </a:ln>
                          <a:solidFill>
                            <a:srgbClr val="000000"/>
                          </a:solidFill>
                          <a:effectLst/>
                          <a:uLnTx/>
                          <a:uFillTx/>
                          <a:latin typeface="+mn-lt"/>
                          <a:ea typeface="+mn-ea"/>
                          <a:cs typeface="+mn-cs"/>
                        </a:rPr>
                      </a:br>
                      <a:r>
                        <a:rPr kumimoji="0" lang="en-US" sz="1400" b="0" i="0" u="none" strike="noStrike" kern="1200" cap="none" spc="0" normalizeH="0" baseline="0" noProof="0">
                          <a:ln>
                            <a:noFill/>
                          </a:ln>
                          <a:solidFill>
                            <a:srgbClr val="000000"/>
                          </a:solidFill>
                          <a:effectLst/>
                          <a:uLnTx/>
                          <a:uFillTx/>
                          <a:latin typeface="+mn-lt"/>
                          <a:ea typeface="+mn-ea"/>
                          <a:cs typeface="+mn-cs"/>
                        </a:rPr>
                        <a:t>PhD, </a:t>
                      </a:r>
                      <a:r>
                        <a:rPr kumimoji="0" lang="en-US" sz="1400" b="0" i="0" u="none" strike="noStrike" kern="1200" cap="none" spc="0" normalizeH="0" baseline="0" noProof="0">
                          <a:ln>
                            <a:noFill/>
                          </a:ln>
                          <a:effectLst/>
                          <a:uLnTx/>
                          <a:uFillTx/>
                          <a:latin typeface="+mn-lt"/>
                          <a:ea typeface="+mn-ea"/>
                          <a:cs typeface="+mn-cs"/>
                        </a:rPr>
                        <a:t>P.E.</a:t>
                      </a:r>
                    </a:p>
                  </a:txBody>
                  <a:tcPr marL="73152" marR="182880" marT="91440">
                    <a:lnL w="9525" cap="flat" cmpd="sng" algn="ctr">
                      <a:solidFill>
                        <a:srgbClr val="C0CAC7"/>
                      </a:solidFill>
                      <a:prstDash val="solid"/>
                      <a:round/>
                      <a:headEnd type="none" w="med" len="med"/>
                      <a:tailEnd type="none" w="med" len="med"/>
                    </a:lnL>
                    <a:lnR w="9525" cap="flat" cmpd="sng" algn="ctr">
                      <a:solidFill>
                        <a:srgbClr val="C0CAC7"/>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0" normalizeH="0" baseline="0" noProof="0">
                          <a:ln>
                            <a:noFill/>
                          </a:ln>
                          <a:effectLst/>
                          <a:uLnTx/>
                          <a:uFillTx/>
                          <a:latin typeface="+mn-lt"/>
                          <a:ea typeface="+mn-ea"/>
                          <a:cs typeface="+mn-cs"/>
                        </a:rPr>
                        <a:t>Patricia Whitby</a:t>
                      </a:r>
                      <a:r>
                        <a:rPr kumimoji="0" lang="en-US" sz="1400" b="0" i="0" u="none" strike="noStrike" kern="1200" cap="none" spc="0" normalizeH="0" baseline="0" noProof="0">
                          <a:ln>
                            <a:noFill/>
                          </a:ln>
                          <a:effectLst/>
                          <a:uLnTx/>
                          <a:uFillTx/>
                          <a:latin typeface="+mn-lt"/>
                          <a:ea typeface="+mn-ea"/>
                          <a:cs typeface="+mn-cs"/>
                        </a:rPr>
                        <a:t>, </a:t>
                      </a:r>
                      <a:br>
                        <a:rPr kumimoji="0" lang="en-US" sz="1400" b="0" i="0" u="none" strike="noStrike" kern="1200" cap="none" spc="0" normalizeH="0" baseline="0" noProof="0">
                          <a:ln>
                            <a:noFill/>
                          </a:ln>
                          <a:solidFill>
                            <a:srgbClr val="000000"/>
                          </a:solidFill>
                          <a:effectLst/>
                          <a:uLnTx/>
                          <a:uFillTx/>
                          <a:latin typeface="+mn-lt"/>
                          <a:ea typeface="+mn-ea"/>
                          <a:cs typeface="+mn-cs"/>
                        </a:rPr>
                      </a:br>
                      <a:r>
                        <a:rPr kumimoji="0" lang="en-US" sz="1400" b="0" i="0" u="none" strike="noStrike" kern="1200" cap="none" spc="0" normalizeH="0" baseline="0" noProof="0">
                          <a:ln>
                            <a:noFill/>
                          </a:ln>
                          <a:solidFill>
                            <a:srgbClr val="000000"/>
                          </a:solidFill>
                          <a:effectLst/>
                          <a:uLnTx/>
                          <a:uFillTx/>
                          <a:latin typeface="+mn-lt"/>
                          <a:ea typeface="+mn-ea"/>
                          <a:cs typeface="+mn-cs"/>
                        </a:rPr>
                        <a:t>PhD, </a:t>
                      </a:r>
                      <a:r>
                        <a:rPr kumimoji="0" lang="en-US" sz="1400" b="0" i="0" u="none" strike="noStrike" kern="1200" cap="none" spc="0" normalizeH="0" baseline="0" noProof="0">
                          <a:ln>
                            <a:noFill/>
                          </a:ln>
                          <a:effectLst/>
                          <a:uLnTx/>
                          <a:uFillTx/>
                          <a:latin typeface="+mn-lt"/>
                          <a:ea typeface="+mn-ea"/>
                          <a:cs typeface="+mn-cs"/>
                        </a:rPr>
                        <a:t>P.E.</a:t>
                      </a:r>
                    </a:p>
                  </a:txBody>
                  <a:tcPr marL="73152" marR="182880" marT="91440">
                    <a:lnL w="9525" cap="flat" cmpd="sng" algn="ctr">
                      <a:solidFill>
                        <a:srgbClr val="C0CAC7"/>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28063875"/>
                  </a:ext>
                </a:extLst>
              </a:tr>
              <a:tr h="9707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909D93"/>
                          </a:solidFill>
                          <a:effectLst/>
                          <a:uLnTx/>
                          <a:uFillTx/>
                          <a:latin typeface="Franklin Gothic Medium Cond" panose="020B0606030402020204" pitchFamily="34" charset="0"/>
                          <a:ea typeface="+mn-ea"/>
                          <a:cs typeface="+mn-cs"/>
                        </a:rPr>
                        <a:t>Director of Client Services, Water Stewardship Services Lead</a:t>
                      </a:r>
                      <a:endParaRPr lang="en-US" sz="1800" cap="none" baseline="0">
                        <a:solidFill>
                          <a:srgbClr val="909D93"/>
                        </a:solidFill>
                        <a:latin typeface="Franklin Gothic Medium Cond" panose="020B0606030402020204" pitchFamily="34" charset="0"/>
                      </a:endParaRPr>
                    </a:p>
                  </a:txBody>
                  <a:tcPr marL="73152" marR="182880" marB="137160">
                    <a:lnL w="9525" cap="flat" cmpd="sng" algn="ctr">
                      <a:solidFill>
                        <a:srgbClr val="C0CAC7"/>
                      </a:solidFill>
                      <a:prstDash val="solid"/>
                      <a:round/>
                      <a:headEnd type="none" w="med" len="med"/>
                      <a:tailEnd type="none" w="med" len="med"/>
                    </a:lnL>
                    <a:lnR w="9525" cap="flat" cmpd="sng" algn="ctr">
                      <a:solidFill>
                        <a:srgbClr val="C0CAC7"/>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909D93"/>
                          </a:solidFill>
                          <a:effectLst/>
                          <a:uLnTx/>
                          <a:uFillTx/>
                          <a:latin typeface="Franklin Gothic Medium Cond" panose="020B0606030402020204" pitchFamily="34" charset="0"/>
                          <a:ea typeface="+mn-ea"/>
                          <a:cs typeface="+mn-cs"/>
                        </a:rPr>
                        <a:t>Water Stewardship Implementation Lead</a:t>
                      </a:r>
                      <a:endParaRPr lang="en-US" sz="1800" cap="none" baseline="0">
                        <a:solidFill>
                          <a:srgbClr val="909D93"/>
                        </a:solidFill>
                        <a:latin typeface="Franklin Gothic Medium Cond" panose="020B0606030402020204" pitchFamily="34" charset="0"/>
                      </a:endParaRPr>
                    </a:p>
                  </a:txBody>
                  <a:tcPr marL="73152" marR="182880" marB="137160">
                    <a:lnL w="9525" cap="flat" cmpd="sng" algn="ctr">
                      <a:solidFill>
                        <a:srgbClr val="C0CAC7"/>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28566709"/>
                  </a:ext>
                </a:extLst>
              </a:tr>
            </a:tbl>
          </a:graphicData>
        </a:graphic>
      </p:graphicFrame>
      <p:pic>
        <p:nvPicPr>
          <p:cNvPr id="8" name="Picture 7" descr="A person with her arms crossed&#10;&#10;AI-generated content may be incorrect.">
            <a:extLst>
              <a:ext uri="{FF2B5EF4-FFF2-40B4-BE49-F238E27FC236}">
                <a16:creationId xmlns:a16="http://schemas.microsoft.com/office/drawing/2014/main" id="{28CD0510-421A-2A3E-C822-D2BF05AAA59C}"/>
              </a:ext>
            </a:extLst>
          </p:cNvPr>
          <p:cNvPicPr>
            <a:picLocks noChangeAspect="1"/>
          </p:cNvPicPr>
          <p:nvPr/>
        </p:nvPicPr>
        <p:blipFill>
          <a:blip r:embed="rId2">
            <a:extLst>
              <a:ext uri="{28A0092B-C50C-407E-A947-70E740481C1C}">
                <a14:useLocalDpi xmlns:a14="http://schemas.microsoft.com/office/drawing/2010/main" val="0"/>
              </a:ext>
            </a:extLst>
          </a:blip>
          <a:srcRect l="-3993" t="-4222" r="-2048" b="32131"/>
          <a:stretch/>
        </p:blipFill>
        <p:spPr>
          <a:xfrm>
            <a:off x="6859664" y="-136525"/>
            <a:ext cx="5486400" cy="4662491"/>
          </a:xfrm>
          <a:prstGeom prst="rect">
            <a:avLst/>
          </a:prstGeom>
        </p:spPr>
      </p:pic>
      <p:pic>
        <p:nvPicPr>
          <p:cNvPr id="10" name="Picture 9" descr="A person with her hand on her hip&#10;&#10;AI-generated content may be incorrect.">
            <a:extLst>
              <a:ext uri="{FF2B5EF4-FFF2-40B4-BE49-F238E27FC236}">
                <a16:creationId xmlns:a16="http://schemas.microsoft.com/office/drawing/2014/main" id="{B645340A-A990-F23E-627A-6FE14DA7669A}"/>
              </a:ext>
            </a:extLst>
          </p:cNvPr>
          <p:cNvPicPr>
            <a:picLocks noChangeAspect="1"/>
          </p:cNvPicPr>
          <p:nvPr/>
        </p:nvPicPr>
        <p:blipFill>
          <a:blip r:embed="rId3">
            <a:extLst>
              <a:ext uri="{28A0092B-C50C-407E-A947-70E740481C1C}">
                <a14:useLocalDpi xmlns:a14="http://schemas.microsoft.com/office/drawing/2010/main" val="0"/>
              </a:ext>
            </a:extLst>
          </a:blip>
          <a:srcRect l="-6340" t="-2305" r="10631" b="41047"/>
          <a:stretch/>
        </p:blipFill>
        <p:spPr>
          <a:xfrm>
            <a:off x="3882272" y="136525"/>
            <a:ext cx="5488064" cy="4389441"/>
          </a:xfrm>
          <a:prstGeom prst="rect">
            <a:avLst/>
          </a:prstGeom>
        </p:spPr>
      </p:pic>
      <p:sp>
        <p:nvSpPr>
          <p:cNvPr id="11" name="TextBox 10">
            <a:extLst>
              <a:ext uri="{FF2B5EF4-FFF2-40B4-BE49-F238E27FC236}">
                <a16:creationId xmlns:a16="http://schemas.microsoft.com/office/drawing/2014/main" id="{79CFAE05-CA08-35A9-6B48-0698A046B702}"/>
              </a:ext>
            </a:extLst>
          </p:cNvPr>
          <p:cNvSpPr txBox="1"/>
          <p:nvPr/>
        </p:nvSpPr>
        <p:spPr>
          <a:xfrm>
            <a:off x="174934" y="2659559"/>
            <a:ext cx="4743594" cy="769441"/>
          </a:xfrm>
          <a:prstGeom prst="rect">
            <a:avLst/>
          </a:prstGeom>
          <a:noFill/>
        </p:spPr>
        <p:txBody>
          <a:bodyPr wrap="square" rtlCol="0">
            <a:spAutoFit/>
          </a:bodyPr>
          <a:lstStyle/>
          <a:p>
            <a:pPr>
              <a:spcBef>
                <a:spcPts val="800"/>
              </a:spcBef>
              <a:spcAft>
                <a:spcPts val="1000"/>
              </a:spcAft>
            </a:pPr>
            <a:r>
              <a:rPr lang="sv-SE" sz="4400">
                <a:solidFill>
                  <a:schemeClr val="bg1"/>
                </a:solidFill>
                <a:latin typeface="Franklin Gothic Book" panose="020B0503020102020204" pitchFamily="34" charset="0"/>
              </a:rPr>
              <a:t>Today’s Speakers</a:t>
            </a:r>
            <a:endParaRPr lang="en-US" sz="440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1733615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untains and a lake">
            <a:extLst>
              <a:ext uri="{FF2B5EF4-FFF2-40B4-BE49-F238E27FC236}">
                <a16:creationId xmlns:a16="http://schemas.microsoft.com/office/drawing/2014/main" id="{BA0387F2-61BA-4774-AFFF-E39A6BD934E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8" name="Rectangle 3">
            <a:extLst>
              <a:ext uri="{FF2B5EF4-FFF2-40B4-BE49-F238E27FC236}">
                <a16:creationId xmlns:a16="http://schemas.microsoft.com/office/drawing/2014/main" id="{D479FB70-4D81-4015-994A-4D1B2298264C}"/>
              </a:ext>
            </a:extLst>
          </p:cNvPr>
          <p:cNvSpPr>
            <a:spLocks noChangeArrowheads="1"/>
          </p:cNvSpPr>
          <p:nvPr/>
        </p:nvSpPr>
        <p:spPr bwMode="auto">
          <a:xfrm>
            <a:off x="6275388" y="1"/>
            <a:ext cx="5916612" cy="6857999"/>
          </a:xfrm>
          <a:prstGeom prst="rect">
            <a:avLst/>
          </a:prstGeom>
          <a:gradFill>
            <a:gsLst>
              <a:gs pos="0">
                <a:srgbClr val="29BDBE">
                  <a:alpha val="56000"/>
                </a:srgbClr>
              </a:gs>
              <a:gs pos="100000">
                <a:srgbClr val="2F82B9"/>
              </a:gs>
            </a:gsLst>
            <a:lin ang="2700000" scaled="1"/>
          </a:gradFill>
          <a:ln w="9525" algn="ctr">
            <a:noFill/>
            <a:miter lim="800000"/>
            <a:headEnd/>
            <a:tailEnd/>
          </a:ln>
          <a:effectLst/>
        </p:spPr>
        <p:txBody>
          <a:bodyPr wrap="none" anchor="ctr"/>
          <a:lstStyle/>
          <a:p>
            <a:endParaRPr lang="en-US" sz="1800"/>
          </a:p>
        </p:txBody>
      </p:sp>
      <p:sp>
        <p:nvSpPr>
          <p:cNvPr id="9" name="object 2">
            <a:extLst>
              <a:ext uri="{FF2B5EF4-FFF2-40B4-BE49-F238E27FC236}">
                <a16:creationId xmlns:a16="http://schemas.microsoft.com/office/drawing/2014/main" id="{0AF0688B-14C3-4B81-A9EF-9054517478DF}"/>
              </a:ext>
            </a:extLst>
          </p:cNvPr>
          <p:cNvSpPr/>
          <p:nvPr/>
        </p:nvSpPr>
        <p:spPr>
          <a:xfrm>
            <a:off x="6633890" y="-276224"/>
            <a:ext cx="1905007" cy="1866096"/>
          </a:xfrm>
          <a:custGeom>
            <a:avLst/>
            <a:gdLst/>
            <a:ahLst/>
            <a:cxnLst/>
            <a:rect l="l" t="t" r="r" b="b"/>
            <a:pathLst>
              <a:path w="2207260" h="2162175">
                <a:moveTo>
                  <a:pt x="2034311" y="0"/>
                </a:moveTo>
                <a:lnTo>
                  <a:pt x="1984425" y="24549"/>
                </a:lnTo>
                <a:lnTo>
                  <a:pt x="1936286" y="49970"/>
                </a:lnTo>
                <a:lnTo>
                  <a:pt x="1889894" y="76260"/>
                </a:lnTo>
                <a:lnTo>
                  <a:pt x="1845247" y="103422"/>
                </a:lnTo>
                <a:lnTo>
                  <a:pt x="1802346" y="131454"/>
                </a:lnTo>
                <a:lnTo>
                  <a:pt x="1761191" y="160357"/>
                </a:lnTo>
                <a:lnTo>
                  <a:pt x="1721782" y="190132"/>
                </a:lnTo>
                <a:lnTo>
                  <a:pt x="1684118" y="220778"/>
                </a:lnTo>
                <a:lnTo>
                  <a:pt x="1648199" y="252296"/>
                </a:lnTo>
                <a:lnTo>
                  <a:pt x="1614025" y="284685"/>
                </a:lnTo>
                <a:lnTo>
                  <a:pt x="1581596" y="317947"/>
                </a:lnTo>
                <a:lnTo>
                  <a:pt x="1550911" y="352081"/>
                </a:lnTo>
                <a:lnTo>
                  <a:pt x="1521971" y="387088"/>
                </a:lnTo>
                <a:lnTo>
                  <a:pt x="1494775" y="422967"/>
                </a:lnTo>
                <a:lnTo>
                  <a:pt x="1469323" y="459719"/>
                </a:lnTo>
                <a:lnTo>
                  <a:pt x="1445615" y="497344"/>
                </a:lnTo>
                <a:lnTo>
                  <a:pt x="1422066" y="538531"/>
                </a:lnTo>
                <a:lnTo>
                  <a:pt x="1400141" y="580894"/>
                </a:lnTo>
                <a:lnTo>
                  <a:pt x="1379841" y="624431"/>
                </a:lnTo>
                <a:lnTo>
                  <a:pt x="1361164" y="669142"/>
                </a:lnTo>
                <a:lnTo>
                  <a:pt x="1344112" y="715027"/>
                </a:lnTo>
                <a:lnTo>
                  <a:pt x="1328684" y="762085"/>
                </a:lnTo>
                <a:lnTo>
                  <a:pt x="1314880" y="810315"/>
                </a:lnTo>
                <a:lnTo>
                  <a:pt x="1302700" y="859716"/>
                </a:lnTo>
                <a:lnTo>
                  <a:pt x="1292144" y="910289"/>
                </a:lnTo>
                <a:lnTo>
                  <a:pt x="1283212" y="962032"/>
                </a:lnTo>
                <a:lnTo>
                  <a:pt x="1275904" y="1014946"/>
                </a:lnTo>
                <a:lnTo>
                  <a:pt x="1270221" y="1069029"/>
                </a:lnTo>
                <a:lnTo>
                  <a:pt x="1266161" y="1124280"/>
                </a:lnTo>
                <a:lnTo>
                  <a:pt x="1263725" y="1180700"/>
                </a:lnTo>
                <a:lnTo>
                  <a:pt x="1262913" y="1238288"/>
                </a:lnTo>
                <a:lnTo>
                  <a:pt x="1262913" y="2161933"/>
                </a:lnTo>
                <a:lnTo>
                  <a:pt x="2196706" y="2161933"/>
                </a:lnTo>
                <a:lnTo>
                  <a:pt x="2196706" y="1248448"/>
                </a:lnTo>
                <a:lnTo>
                  <a:pt x="1638465" y="1248448"/>
                </a:lnTo>
                <a:lnTo>
                  <a:pt x="1639310" y="1187041"/>
                </a:lnTo>
                <a:lnTo>
                  <a:pt x="1641848" y="1127955"/>
                </a:lnTo>
                <a:lnTo>
                  <a:pt x="1646077" y="1071190"/>
                </a:lnTo>
                <a:lnTo>
                  <a:pt x="1651998" y="1016746"/>
                </a:lnTo>
                <a:lnTo>
                  <a:pt x="1659611" y="964623"/>
                </a:lnTo>
                <a:lnTo>
                  <a:pt x="1668914" y="914823"/>
                </a:lnTo>
                <a:lnTo>
                  <a:pt x="1679910" y="867346"/>
                </a:lnTo>
                <a:lnTo>
                  <a:pt x="1692597" y="822192"/>
                </a:lnTo>
                <a:lnTo>
                  <a:pt x="1706975" y="779362"/>
                </a:lnTo>
                <a:lnTo>
                  <a:pt x="1723045" y="738856"/>
                </a:lnTo>
                <a:lnTo>
                  <a:pt x="1740805" y="700675"/>
                </a:lnTo>
                <a:lnTo>
                  <a:pt x="1760258" y="664819"/>
                </a:lnTo>
                <a:lnTo>
                  <a:pt x="1781966" y="630412"/>
                </a:lnTo>
                <a:lnTo>
                  <a:pt x="1806490" y="596493"/>
                </a:lnTo>
                <a:lnTo>
                  <a:pt x="1833832" y="563064"/>
                </a:lnTo>
                <a:lnTo>
                  <a:pt x="1863991" y="530123"/>
                </a:lnTo>
                <a:lnTo>
                  <a:pt x="1896970" y="497671"/>
                </a:lnTo>
                <a:lnTo>
                  <a:pt x="1932770" y="465709"/>
                </a:lnTo>
                <a:lnTo>
                  <a:pt x="1971391" y="434235"/>
                </a:lnTo>
                <a:lnTo>
                  <a:pt x="2012835" y="403250"/>
                </a:lnTo>
                <a:lnTo>
                  <a:pt x="2057104" y="372754"/>
                </a:lnTo>
                <a:lnTo>
                  <a:pt x="2104197" y="342747"/>
                </a:lnTo>
                <a:lnTo>
                  <a:pt x="2154118" y="313229"/>
                </a:lnTo>
                <a:lnTo>
                  <a:pt x="2206866" y="284200"/>
                </a:lnTo>
                <a:lnTo>
                  <a:pt x="2034311" y="0"/>
                </a:lnTo>
                <a:close/>
              </a:path>
              <a:path w="2207260" h="2162175">
                <a:moveTo>
                  <a:pt x="771397" y="0"/>
                </a:moveTo>
                <a:lnTo>
                  <a:pt x="721512" y="24549"/>
                </a:lnTo>
                <a:lnTo>
                  <a:pt x="673374" y="49970"/>
                </a:lnTo>
                <a:lnTo>
                  <a:pt x="626981" y="76260"/>
                </a:lnTo>
                <a:lnTo>
                  <a:pt x="582336" y="103422"/>
                </a:lnTo>
                <a:lnTo>
                  <a:pt x="539436" y="131454"/>
                </a:lnTo>
                <a:lnTo>
                  <a:pt x="498281" y="160357"/>
                </a:lnTo>
                <a:lnTo>
                  <a:pt x="458873" y="190132"/>
                </a:lnTo>
                <a:lnTo>
                  <a:pt x="421209" y="220778"/>
                </a:lnTo>
                <a:lnTo>
                  <a:pt x="385291" y="252296"/>
                </a:lnTo>
                <a:lnTo>
                  <a:pt x="351117" y="284685"/>
                </a:lnTo>
                <a:lnTo>
                  <a:pt x="318688" y="317947"/>
                </a:lnTo>
                <a:lnTo>
                  <a:pt x="288003" y="352081"/>
                </a:lnTo>
                <a:lnTo>
                  <a:pt x="259062" y="387088"/>
                </a:lnTo>
                <a:lnTo>
                  <a:pt x="231865" y="422967"/>
                </a:lnTo>
                <a:lnTo>
                  <a:pt x="206412" y="459719"/>
                </a:lnTo>
                <a:lnTo>
                  <a:pt x="182702" y="497344"/>
                </a:lnTo>
                <a:lnTo>
                  <a:pt x="159155" y="538531"/>
                </a:lnTo>
                <a:lnTo>
                  <a:pt x="137232" y="580894"/>
                </a:lnTo>
                <a:lnTo>
                  <a:pt x="116932" y="624431"/>
                </a:lnTo>
                <a:lnTo>
                  <a:pt x="98256" y="669142"/>
                </a:lnTo>
                <a:lnTo>
                  <a:pt x="81204" y="715027"/>
                </a:lnTo>
                <a:lnTo>
                  <a:pt x="65776" y="762085"/>
                </a:lnTo>
                <a:lnTo>
                  <a:pt x="51971" y="810315"/>
                </a:lnTo>
                <a:lnTo>
                  <a:pt x="39791" y="859716"/>
                </a:lnTo>
                <a:lnTo>
                  <a:pt x="29234" y="910289"/>
                </a:lnTo>
                <a:lnTo>
                  <a:pt x="20302" y="962032"/>
                </a:lnTo>
                <a:lnTo>
                  <a:pt x="12993" y="1014946"/>
                </a:lnTo>
                <a:lnTo>
                  <a:pt x="7308" y="1069029"/>
                </a:lnTo>
                <a:lnTo>
                  <a:pt x="3248" y="1124280"/>
                </a:lnTo>
                <a:lnTo>
                  <a:pt x="812" y="1180700"/>
                </a:lnTo>
                <a:lnTo>
                  <a:pt x="0" y="1238288"/>
                </a:lnTo>
                <a:lnTo>
                  <a:pt x="0" y="2161933"/>
                </a:lnTo>
                <a:lnTo>
                  <a:pt x="933805" y="2161933"/>
                </a:lnTo>
                <a:lnTo>
                  <a:pt x="933805" y="1248448"/>
                </a:lnTo>
                <a:lnTo>
                  <a:pt x="375551" y="1248448"/>
                </a:lnTo>
                <a:lnTo>
                  <a:pt x="376397" y="1187041"/>
                </a:lnTo>
                <a:lnTo>
                  <a:pt x="378935" y="1127955"/>
                </a:lnTo>
                <a:lnTo>
                  <a:pt x="383164" y="1071190"/>
                </a:lnTo>
                <a:lnTo>
                  <a:pt x="389085" y="1016746"/>
                </a:lnTo>
                <a:lnTo>
                  <a:pt x="396698" y="964623"/>
                </a:lnTo>
                <a:lnTo>
                  <a:pt x="406003" y="914823"/>
                </a:lnTo>
                <a:lnTo>
                  <a:pt x="416999" y="867346"/>
                </a:lnTo>
                <a:lnTo>
                  <a:pt x="429687" y="822192"/>
                </a:lnTo>
                <a:lnTo>
                  <a:pt x="444067" y="779362"/>
                </a:lnTo>
                <a:lnTo>
                  <a:pt x="460138" y="738856"/>
                </a:lnTo>
                <a:lnTo>
                  <a:pt x="477902" y="700675"/>
                </a:lnTo>
                <a:lnTo>
                  <a:pt x="497357" y="664819"/>
                </a:lnTo>
                <a:lnTo>
                  <a:pt x="519063" y="630412"/>
                </a:lnTo>
                <a:lnTo>
                  <a:pt x="543585" y="596493"/>
                </a:lnTo>
                <a:lnTo>
                  <a:pt x="570925" y="563064"/>
                </a:lnTo>
                <a:lnTo>
                  <a:pt x="601084" y="530123"/>
                </a:lnTo>
                <a:lnTo>
                  <a:pt x="634063" y="497671"/>
                </a:lnTo>
                <a:lnTo>
                  <a:pt x="669863" y="465709"/>
                </a:lnTo>
                <a:lnTo>
                  <a:pt x="708484" y="434235"/>
                </a:lnTo>
                <a:lnTo>
                  <a:pt x="749928" y="403250"/>
                </a:lnTo>
                <a:lnTo>
                  <a:pt x="794196" y="372754"/>
                </a:lnTo>
                <a:lnTo>
                  <a:pt x="841288" y="342747"/>
                </a:lnTo>
                <a:lnTo>
                  <a:pt x="891207" y="313229"/>
                </a:lnTo>
                <a:lnTo>
                  <a:pt x="943952" y="284200"/>
                </a:lnTo>
                <a:lnTo>
                  <a:pt x="771397" y="0"/>
                </a:lnTo>
                <a:close/>
              </a:path>
            </a:pathLst>
          </a:custGeom>
          <a:solidFill>
            <a:srgbClr val="F1F2F2">
              <a:alpha val="24000"/>
            </a:srgbClr>
          </a:solidFill>
        </p:spPr>
        <p:txBody>
          <a:bodyPr wrap="square" lIns="0" tIns="0" rIns="0" bIns="0" rtlCol="0"/>
          <a:lstStyle/>
          <a:p>
            <a:endParaRPr/>
          </a:p>
        </p:txBody>
      </p:sp>
      <p:sp>
        <p:nvSpPr>
          <p:cNvPr id="12" name="Text Placeholder 5">
            <a:extLst>
              <a:ext uri="{FF2B5EF4-FFF2-40B4-BE49-F238E27FC236}">
                <a16:creationId xmlns:a16="http://schemas.microsoft.com/office/drawing/2014/main" id="{DD3036E3-ED8B-4BBD-9A42-D27FADBB6297}"/>
              </a:ext>
            </a:extLst>
          </p:cNvPr>
          <p:cNvSpPr txBox="1">
            <a:spLocks/>
          </p:cNvSpPr>
          <p:nvPr/>
        </p:nvSpPr>
        <p:spPr>
          <a:xfrm>
            <a:off x="6633890" y="1854958"/>
            <a:ext cx="4948510" cy="3783842"/>
          </a:xfrm>
          <a:prstGeom prst="rect">
            <a:avLst/>
          </a:prstGeom>
        </p:spPr>
        <p:txBody>
          <a:bodyPr lIns="0" tIns="0" rIns="0" bIns="0">
            <a:normAutofit/>
          </a:bodyPr>
          <a:lstStyle>
            <a:lvl1pPr marL="0" indent="0" algn="l" defTabSz="914400" rtl="0" eaLnBrk="1" latinLnBrk="0" hangingPunct="1">
              <a:lnSpc>
                <a:spcPct val="85000"/>
              </a:lnSpc>
              <a:spcBef>
                <a:spcPts val="0"/>
              </a:spcBef>
              <a:buClr>
                <a:srgbClr val="909D93"/>
              </a:buClr>
              <a:buFont typeface="Franklin Gothic Book" panose="020B0503020102020204" pitchFamily="34" charset="0"/>
              <a:buNone/>
              <a:defRPr sz="4000" i="1" kern="1200" spc="-50" baseline="0">
                <a:solidFill>
                  <a:schemeClr val="bg1"/>
                </a:solidFill>
                <a:latin typeface="+mn-lt"/>
                <a:ea typeface="+mn-ea"/>
                <a:cs typeface="+mn-cs"/>
              </a:defRPr>
            </a:lvl1pPr>
            <a:lvl2pPr marL="457200" indent="0" algn="l" defTabSz="914400" rtl="0" eaLnBrk="1" latinLnBrk="0" hangingPunct="1">
              <a:lnSpc>
                <a:spcPct val="85000"/>
              </a:lnSpc>
              <a:spcBef>
                <a:spcPts val="600"/>
              </a:spcBef>
              <a:spcAft>
                <a:spcPts val="1200"/>
              </a:spcAft>
              <a:buClr>
                <a:srgbClr val="909D93"/>
              </a:buClr>
              <a:buFont typeface="Franklin Gothic Book" panose="020B0503020102020204" pitchFamily="34" charset="0"/>
              <a:buNone/>
              <a:defRPr sz="3600" i="1" kern="1200" spc="-50" baseline="0">
                <a:solidFill>
                  <a:schemeClr val="bg1"/>
                </a:solidFill>
                <a:latin typeface="+mn-lt"/>
                <a:ea typeface="+mn-ea"/>
                <a:cs typeface="+mn-cs"/>
              </a:defRPr>
            </a:lvl2pPr>
            <a:lvl3pPr marL="914400" indent="0" algn="l" defTabSz="914400" rtl="0" eaLnBrk="1" latinLnBrk="0" hangingPunct="1">
              <a:lnSpc>
                <a:spcPct val="85000"/>
              </a:lnSpc>
              <a:spcBef>
                <a:spcPts val="600"/>
              </a:spcBef>
              <a:spcAft>
                <a:spcPts val="1200"/>
              </a:spcAft>
              <a:buClr>
                <a:srgbClr val="909D93"/>
              </a:buClr>
              <a:buFont typeface="Franklin Gothic Book" panose="020B0503020102020204" pitchFamily="34" charset="0"/>
              <a:buNone/>
              <a:defRPr sz="3200" i="1" kern="1200" spc="-50" baseline="0">
                <a:solidFill>
                  <a:schemeClr val="bg1"/>
                </a:solidFill>
                <a:latin typeface="+mn-lt"/>
                <a:ea typeface="+mn-ea"/>
                <a:cs typeface="+mn-cs"/>
              </a:defRPr>
            </a:lvl3pPr>
            <a:lvl4pPr marL="1371600" indent="0" algn="l" defTabSz="914400" rtl="0" eaLnBrk="1" latinLnBrk="0" hangingPunct="1">
              <a:lnSpc>
                <a:spcPct val="85000"/>
              </a:lnSpc>
              <a:spcBef>
                <a:spcPts val="600"/>
              </a:spcBef>
              <a:spcAft>
                <a:spcPts val="1200"/>
              </a:spcAft>
              <a:buClr>
                <a:srgbClr val="909D93"/>
              </a:buClr>
              <a:buFont typeface="Franklin Gothic Book" panose="020B0503020102020204" pitchFamily="34" charset="0"/>
              <a:buNone/>
              <a:defRPr sz="2800" i="1" kern="1200" spc="-50" baseline="0">
                <a:solidFill>
                  <a:schemeClr val="bg1"/>
                </a:solidFill>
                <a:latin typeface="+mn-lt"/>
                <a:ea typeface="+mn-ea"/>
                <a:cs typeface="+mn-cs"/>
              </a:defRPr>
            </a:lvl4pPr>
            <a:lvl5pPr marL="1828800" indent="0" algn="l" defTabSz="914400" rtl="0" eaLnBrk="1" latinLnBrk="0" hangingPunct="1">
              <a:lnSpc>
                <a:spcPct val="85000"/>
              </a:lnSpc>
              <a:spcBef>
                <a:spcPts val="600"/>
              </a:spcBef>
              <a:spcAft>
                <a:spcPts val="1200"/>
              </a:spcAft>
              <a:buClr>
                <a:srgbClr val="909D93"/>
              </a:buClr>
              <a:buFont typeface="Franklin Gothic Book" panose="020B0503020102020204" pitchFamily="34" charset="0"/>
              <a:buNone/>
              <a:defRPr sz="2800" i="1"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0" lang="en-US" sz="3200" b="0" i="1" u="none" strike="noStrike" kern="1200" cap="none" spc="0" normalizeH="0" baseline="0" noProof="0">
                <a:ln>
                  <a:noFill/>
                </a:ln>
                <a:solidFill>
                  <a:srgbClr val="FFFFFF"/>
                </a:solidFill>
                <a:effectLst/>
                <a:uLnTx/>
                <a:uFillTx/>
                <a:latin typeface="Franklin Gothic Book"/>
                <a:ea typeface="+mn-ea"/>
                <a:cs typeface="+mn-cs"/>
              </a:rPr>
              <a:t>Water stewardship is a framework and set of practices that help businesses manage risks, cut costs, and build trust while promoting long-term water security for all.</a:t>
            </a:r>
            <a:endParaRPr lang="en-US" sz="3200"/>
          </a:p>
        </p:txBody>
      </p:sp>
      <p:sp>
        <p:nvSpPr>
          <p:cNvPr id="13" name="Text Placeholder 10">
            <a:extLst>
              <a:ext uri="{FF2B5EF4-FFF2-40B4-BE49-F238E27FC236}">
                <a16:creationId xmlns:a16="http://schemas.microsoft.com/office/drawing/2014/main" id="{4D94579E-2BD2-4572-A538-678C3A97D5D3}"/>
              </a:ext>
            </a:extLst>
          </p:cNvPr>
          <p:cNvSpPr txBox="1">
            <a:spLocks/>
          </p:cNvSpPr>
          <p:nvPr/>
        </p:nvSpPr>
        <p:spPr>
          <a:xfrm>
            <a:off x="6633890" y="5791200"/>
            <a:ext cx="4948510" cy="609600"/>
          </a:xfrm>
          <a:prstGeom prst="rect">
            <a:avLst/>
          </a:prstGeom>
        </p:spPr>
        <p:txBody>
          <a:bodyPr lIns="0" tIns="0" rIns="0" bIns="0">
            <a:normAutofit/>
          </a:bodyPr>
          <a:lstStyle>
            <a:lvl1pPr marL="228600" indent="-228600" algn="l" defTabSz="914400" rtl="0" eaLnBrk="1" latinLnBrk="0" hangingPunct="1">
              <a:lnSpc>
                <a:spcPct val="110000"/>
              </a:lnSpc>
              <a:spcBef>
                <a:spcPts val="0"/>
              </a:spcBef>
              <a:buClr>
                <a:schemeClr val="bg1"/>
              </a:buClr>
              <a:buFont typeface="Franklin Gothic Book" panose="020B0503020102020204" pitchFamily="34" charset="0"/>
              <a:buChar char="–"/>
              <a:defRPr sz="1800" kern="1200" cap="all" baseline="0">
                <a:solidFill>
                  <a:schemeClr val="bg1"/>
                </a:solidFill>
                <a:latin typeface="+mj-lt"/>
                <a:ea typeface="+mn-ea"/>
                <a:cs typeface="+mn-cs"/>
              </a:defRPr>
            </a:lvl1pPr>
            <a:lvl2pPr marL="571500" indent="-228600" algn="l" defTabSz="914400" rtl="0" eaLnBrk="1" latinLnBrk="0" hangingPunct="1">
              <a:lnSpc>
                <a:spcPct val="110000"/>
              </a:lnSpc>
              <a:spcBef>
                <a:spcPts val="600"/>
              </a:spcBef>
              <a:spcAft>
                <a:spcPts val="1200"/>
              </a:spcAft>
              <a:buClr>
                <a:srgbClr val="909D93"/>
              </a:buClr>
              <a:buFont typeface="Franklin Gothic Book" panose="020B0503020102020204" pitchFamily="34" charset="0"/>
              <a:buChar char="–"/>
              <a:defRPr sz="2400" kern="1200">
                <a:solidFill>
                  <a:schemeClr val="tx1"/>
                </a:solidFill>
                <a:latin typeface="+mn-lt"/>
                <a:ea typeface="+mn-ea"/>
                <a:cs typeface="+mn-cs"/>
              </a:defRPr>
            </a:lvl2pPr>
            <a:lvl3pPr marL="914400" indent="-228600" algn="l" defTabSz="914400" rtl="0" eaLnBrk="1" latinLnBrk="0" hangingPunct="1">
              <a:lnSpc>
                <a:spcPct val="110000"/>
              </a:lnSpc>
              <a:spcBef>
                <a:spcPts val="600"/>
              </a:spcBef>
              <a:spcAft>
                <a:spcPts val="1200"/>
              </a:spcAft>
              <a:buClr>
                <a:srgbClr val="909D93"/>
              </a:buClr>
              <a:buFont typeface="Franklin Gothic Book" panose="020B0503020102020204" pitchFamily="34" charset="0"/>
              <a:buChar char="–"/>
              <a:defRPr sz="2000" kern="1200">
                <a:solidFill>
                  <a:schemeClr val="tx1"/>
                </a:solidFill>
                <a:latin typeface="+mn-lt"/>
                <a:ea typeface="+mn-ea"/>
                <a:cs typeface="+mn-cs"/>
              </a:defRPr>
            </a:lvl3pPr>
            <a:lvl4pPr marL="1257300" indent="-228600" algn="l" defTabSz="914400" rtl="0" eaLnBrk="1" latinLnBrk="0" hangingPunct="1">
              <a:lnSpc>
                <a:spcPct val="110000"/>
              </a:lnSpc>
              <a:spcBef>
                <a:spcPts val="600"/>
              </a:spcBef>
              <a:spcAft>
                <a:spcPts val="1200"/>
              </a:spcAft>
              <a:buClr>
                <a:srgbClr val="909D93"/>
              </a:buClr>
              <a:buFont typeface="Franklin Gothic Book" panose="020B0503020102020204" pitchFamily="34" charset="0"/>
              <a:buChar char="–"/>
              <a:defRPr sz="1800" kern="1200">
                <a:solidFill>
                  <a:schemeClr val="tx1"/>
                </a:solidFill>
                <a:latin typeface="+mn-lt"/>
                <a:ea typeface="+mn-ea"/>
                <a:cs typeface="+mn-cs"/>
              </a:defRPr>
            </a:lvl4pPr>
            <a:lvl5pPr marL="1600200" indent="-228600" algn="l" defTabSz="914400" rtl="0" eaLnBrk="1" latinLnBrk="0" hangingPunct="1">
              <a:lnSpc>
                <a:spcPct val="110000"/>
              </a:lnSpc>
              <a:spcBef>
                <a:spcPts val="600"/>
              </a:spcBef>
              <a:spcAft>
                <a:spcPts val="1200"/>
              </a:spcAft>
              <a:buClr>
                <a:srgbClr val="909D93"/>
              </a:buClr>
              <a:buFont typeface="Franklin Gothic Book" panose="020B05030201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25" marR="0" lvl="0" indent="-174625" algn="r" defTabSz="914400" rtl="0" eaLnBrk="1" fontAlgn="auto" latinLnBrk="0" hangingPunct="1">
              <a:lnSpc>
                <a:spcPct val="110000"/>
              </a:lnSpc>
              <a:spcBef>
                <a:spcPts val="0"/>
              </a:spcBef>
              <a:spcAft>
                <a:spcPts val="0"/>
              </a:spcAft>
              <a:buClr>
                <a:srgbClr val="FFC000"/>
              </a:buClr>
              <a:buSzTx/>
              <a:buFont typeface="Franklin Gothic Medium" panose="020B0603020102020204" pitchFamily="34" charset="0"/>
              <a:buChar char="–"/>
              <a:tabLst/>
              <a:defRPr/>
            </a:pPr>
            <a:r>
              <a:rPr kumimoji="0" lang="en-US" sz="1800" b="0" i="0" u="none" strike="noStrike" kern="1200" cap="none" spc="0" normalizeH="0" baseline="0" noProof="0">
                <a:ln>
                  <a:noFill/>
                </a:ln>
                <a:solidFill>
                  <a:srgbClr val="FFC000"/>
                </a:solidFill>
                <a:effectLst/>
                <a:uLnTx/>
                <a:uFillTx/>
                <a:latin typeface="Franklin Gothic Book"/>
                <a:ea typeface="+mn-ea"/>
                <a:cs typeface="+mn-cs"/>
              </a:rPr>
              <a:t>CEO Water Mandate</a:t>
            </a:r>
          </a:p>
        </p:txBody>
      </p:sp>
    </p:spTree>
    <p:extLst>
      <p:ext uri="{BB962C8B-B14F-4D97-AF65-F5344CB8AC3E}">
        <p14:creationId xmlns:p14="http://schemas.microsoft.com/office/powerpoint/2010/main" val="1824317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B4F2E-6431-2FD8-F6DB-24E9035A97C1}"/>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C7069CC-4A9F-413A-BA48-E529C0A84E3B}"/>
              </a:ext>
            </a:extLst>
          </p:cNvPr>
          <p:cNvSpPr>
            <a:spLocks noGrp="1"/>
          </p:cNvSpPr>
          <p:nvPr>
            <p:ph idx="1"/>
          </p:nvPr>
        </p:nvSpPr>
        <p:spPr>
          <a:xfrm>
            <a:off x="609600" y="2007476"/>
            <a:ext cx="3132083" cy="4162951"/>
          </a:xfrm>
        </p:spPr>
        <p:txBody>
          <a:bodyPr/>
          <a:lstStyle/>
          <a:p>
            <a:pPr marL="0" indent="0">
              <a:buNone/>
            </a:pPr>
            <a:r>
              <a:rPr lang="en-US" b="1">
                <a:solidFill>
                  <a:schemeClr val="tx2"/>
                </a:solidFill>
              </a:rPr>
              <a:t>Water positive commitments</a:t>
            </a:r>
          </a:p>
          <a:p>
            <a:r>
              <a:rPr lang="en-US" sz="2000"/>
              <a:t>Improving water use efficiency</a:t>
            </a:r>
          </a:p>
          <a:p>
            <a:r>
              <a:rPr lang="en-US" sz="2000"/>
              <a:t>Restoring or “replenishing” more water than is consumed in operations</a:t>
            </a:r>
          </a:p>
          <a:p>
            <a:r>
              <a:rPr lang="en-US" sz="2000"/>
              <a:t>Collaborating with stakeholders</a:t>
            </a:r>
          </a:p>
        </p:txBody>
      </p:sp>
      <p:sp>
        <p:nvSpPr>
          <p:cNvPr id="4" name="Title 3">
            <a:extLst>
              <a:ext uri="{FF2B5EF4-FFF2-40B4-BE49-F238E27FC236}">
                <a16:creationId xmlns:a16="http://schemas.microsoft.com/office/drawing/2014/main" id="{E0082E0D-DBE3-A341-C6E2-F86ABEE87A86}"/>
              </a:ext>
            </a:extLst>
          </p:cNvPr>
          <p:cNvSpPr>
            <a:spLocks noGrp="1"/>
          </p:cNvSpPr>
          <p:nvPr>
            <p:ph type="title"/>
          </p:nvPr>
        </p:nvSpPr>
        <p:spPr>
          <a:xfrm>
            <a:off x="609600" y="630777"/>
            <a:ext cx="10972800" cy="1046440"/>
          </a:xfrm>
        </p:spPr>
        <p:txBody>
          <a:bodyPr/>
          <a:lstStyle/>
          <a:p>
            <a:r>
              <a:rPr lang="en-US"/>
              <a:t>Technology Companies are Leading Corporate Water Stewardship Commitments</a:t>
            </a:r>
          </a:p>
        </p:txBody>
      </p:sp>
      <p:sp>
        <p:nvSpPr>
          <p:cNvPr id="2" name="Footer Placeholder 1">
            <a:extLst>
              <a:ext uri="{FF2B5EF4-FFF2-40B4-BE49-F238E27FC236}">
                <a16:creationId xmlns:a16="http://schemas.microsoft.com/office/drawing/2014/main" id="{20EDECAA-FBD8-736E-8659-1C9B0E2900BC}"/>
              </a:ext>
            </a:extLst>
          </p:cNvPr>
          <p:cNvSpPr>
            <a:spLocks noGrp="1"/>
          </p:cNvSpPr>
          <p:nvPr>
            <p:ph type="ftr" sz="quarter" idx="10"/>
          </p:nvPr>
        </p:nvSpPr>
        <p:spPr/>
        <p:txBody>
          <a:bodyPr/>
          <a:lstStyle/>
          <a:p>
            <a:r>
              <a:rPr lang="en-US"/>
              <a:t>Brown and Caldwell</a:t>
            </a:r>
          </a:p>
        </p:txBody>
      </p:sp>
      <p:sp>
        <p:nvSpPr>
          <p:cNvPr id="3" name="Slide Number Placeholder 2">
            <a:extLst>
              <a:ext uri="{FF2B5EF4-FFF2-40B4-BE49-F238E27FC236}">
                <a16:creationId xmlns:a16="http://schemas.microsoft.com/office/drawing/2014/main" id="{0485928A-6BAF-695F-EAF1-D3FD2FAD0EBC}"/>
              </a:ext>
            </a:extLst>
          </p:cNvPr>
          <p:cNvSpPr>
            <a:spLocks noGrp="1"/>
          </p:cNvSpPr>
          <p:nvPr>
            <p:ph type="sldNum" sz="quarter" idx="11"/>
          </p:nvPr>
        </p:nvSpPr>
        <p:spPr/>
        <p:txBody>
          <a:bodyPr/>
          <a:lstStyle/>
          <a:p>
            <a:fld id="{04E9CEDC-B5D7-4E9A-BA46-5FD30BEA372C}" type="slidenum">
              <a:rPr lang="en-US" smtClean="0"/>
              <a:pPr/>
              <a:t>21</a:t>
            </a:fld>
            <a:endParaRPr lang="en-US"/>
          </a:p>
        </p:txBody>
      </p:sp>
      <p:pic>
        <p:nvPicPr>
          <p:cNvPr id="6" name="Picture 5">
            <a:extLst>
              <a:ext uri="{FF2B5EF4-FFF2-40B4-BE49-F238E27FC236}">
                <a16:creationId xmlns:a16="http://schemas.microsoft.com/office/drawing/2014/main" id="{8C36CD5A-4050-45C4-D9E2-E7CF821FE09C}"/>
              </a:ext>
            </a:extLst>
          </p:cNvPr>
          <p:cNvPicPr>
            <a:picLocks noChangeAspect="1"/>
          </p:cNvPicPr>
          <p:nvPr/>
        </p:nvPicPr>
        <p:blipFill rotWithShape="1">
          <a:blip r:embed="rId2"/>
          <a:srcRect b="63178"/>
          <a:stretch/>
        </p:blipFill>
        <p:spPr>
          <a:xfrm>
            <a:off x="4343559" y="2167242"/>
            <a:ext cx="3504881" cy="1670540"/>
          </a:xfrm>
          <a:prstGeom prst="rect">
            <a:avLst/>
          </a:prstGeom>
          <a:ln>
            <a:solidFill>
              <a:schemeClr val="tx1"/>
            </a:solidFill>
          </a:ln>
          <a:effectLst>
            <a:outerShdw blurRad="50800" dist="38100" dir="10800000" algn="r" rotWithShape="0">
              <a:prstClr val="black">
                <a:alpha val="40000"/>
              </a:prstClr>
            </a:outerShdw>
          </a:effectLst>
        </p:spPr>
      </p:pic>
      <p:pic>
        <p:nvPicPr>
          <p:cNvPr id="13" name="Picture 12">
            <a:extLst>
              <a:ext uri="{FF2B5EF4-FFF2-40B4-BE49-F238E27FC236}">
                <a16:creationId xmlns:a16="http://schemas.microsoft.com/office/drawing/2014/main" id="{18614468-5266-D5BE-041B-4A5B6359CA2B}"/>
              </a:ext>
            </a:extLst>
          </p:cNvPr>
          <p:cNvPicPr>
            <a:picLocks noChangeAspect="1"/>
          </p:cNvPicPr>
          <p:nvPr/>
        </p:nvPicPr>
        <p:blipFill>
          <a:blip r:embed="rId3"/>
          <a:stretch>
            <a:fillRect/>
          </a:stretch>
        </p:blipFill>
        <p:spPr>
          <a:xfrm>
            <a:off x="3741683" y="4049816"/>
            <a:ext cx="4065743" cy="1956400"/>
          </a:xfrm>
          <a:prstGeom prst="rect">
            <a:avLst/>
          </a:prstGeom>
          <a:ln>
            <a:solidFill>
              <a:schemeClr val="tx1"/>
            </a:solidFill>
          </a:ln>
        </p:spPr>
      </p:pic>
      <p:pic>
        <p:nvPicPr>
          <p:cNvPr id="8" name="Picture 7">
            <a:extLst>
              <a:ext uri="{FF2B5EF4-FFF2-40B4-BE49-F238E27FC236}">
                <a16:creationId xmlns:a16="http://schemas.microsoft.com/office/drawing/2014/main" id="{13143685-16E9-2E81-1831-737C1001A642}"/>
              </a:ext>
            </a:extLst>
          </p:cNvPr>
          <p:cNvPicPr>
            <a:picLocks noChangeAspect="1"/>
          </p:cNvPicPr>
          <p:nvPr/>
        </p:nvPicPr>
        <p:blipFill>
          <a:blip r:embed="rId4"/>
          <a:stretch>
            <a:fillRect/>
          </a:stretch>
        </p:blipFill>
        <p:spPr>
          <a:xfrm>
            <a:off x="6498030" y="1798911"/>
            <a:ext cx="3733963" cy="2657591"/>
          </a:xfrm>
          <a:prstGeom prst="rect">
            <a:avLst/>
          </a:prstGeom>
          <a:ln>
            <a:solidFill>
              <a:schemeClr val="tx1"/>
            </a:solidFill>
          </a:ln>
        </p:spPr>
      </p:pic>
      <p:pic>
        <p:nvPicPr>
          <p:cNvPr id="9" name="Picture 8">
            <a:extLst>
              <a:ext uri="{FF2B5EF4-FFF2-40B4-BE49-F238E27FC236}">
                <a16:creationId xmlns:a16="http://schemas.microsoft.com/office/drawing/2014/main" id="{DBF8CB76-274E-55A2-3846-DA03334A4A4C}"/>
              </a:ext>
            </a:extLst>
          </p:cNvPr>
          <p:cNvPicPr>
            <a:picLocks noChangeAspect="1"/>
          </p:cNvPicPr>
          <p:nvPr/>
        </p:nvPicPr>
        <p:blipFill>
          <a:blip r:embed="rId5"/>
          <a:stretch>
            <a:fillRect/>
          </a:stretch>
        </p:blipFill>
        <p:spPr>
          <a:xfrm>
            <a:off x="7289771" y="4549464"/>
            <a:ext cx="4466898" cy="1843752"/>
          </a:xfrm>
          <a:prstGeom prst="rect">
            <a:avLst/>
          </a:prstGeom>
          <a:ln>
            <a:solidFill>
              <a:schemeClr val="tx1"/>
            </a:solidFill>
          </a:ln>
        </p:spPr>
      </p:pic>
      <p:pic>
        <p:nvPicPr>
          <p:cNvPr id="10" name="Picture 9">
            <a:extLst>
              <a:ext uri="{FF2B5EF4-FFF2-40B4-BE49-F238E27FC236}">
                <a16:creationId xmlns:a16="http://schemas.microsoft.com/office/drawing/2014/main" id="{B2CD64DB-DE9F-5B57-5E78-3E4CA790BE0B}"/>
              </a:ext>
            </a:extLst>
          </p:cNvPr>
          <p:cNvPicPr>
            <a:picLocks noChangeAspect="1"/>
          </p:cNvPicPr>
          <p:nvPr/>
        </p:nvPicPr>
        <p:blipFill>
          <a:blip r:embed="rId6"/>
          <a:stretch>
            <a:fillRect/>
          </a:stretch>
        </p:blipFill>
        <p:spPr>
          <a:xfrm>
            <a:off x="7213826" y="1627536"/>
            <a:ext cx="4466897" cy="1745132"/>
          </a:xfrm>
          <a:prstGeom prst="rect">
            <a:avLst/>
          </a:prstGeom>
          <a:ln>
            <a:solidFill>
              <a:schemeClr val="tx1"/>
            </a:solidFill>
          </a:ln>
        </p:spPr>
      </p:pic>
    </p:spTree>
    <p:extLst>
      <p:ext uri="{BB962C8B-B14F-4D97-AF65-F5344CB8AC3E}">
        <p14:creationId xmlns:p14="http://schemas.microsoft.com/office/powerpoint/2010/main" val="1414906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51348C-2413-57CA-779E-86E8320D8965}"/>
              </a:ext>
            </a:extLst>
          </p:cNvPr>
          <p:cNvSpPr>
            <a:spLocks noGrp="1"/>
          </p:cNvSpPr>
          <p:nvPr>
            <p:ph idx="1"/>
          </p:nvPr>
        </p:nvSpPr>
        <p:spPr>
          <a:xfrm>
            <a:off x="609600" y="1556478"/>
            <a:ext cx="10972800" cy="523221"/>
          </a:xfrm>
        </p:spPr>
        <p:txBody>
          <a:bodyPr>
            <a:normAutofit/>
          </a:bodyPr>
          <a:lstStyle/>
          <a:p>
            <a:pPr marL="0" indent="0">
              <a:buNone/>
            </a:pPr>
            <a:r>
              <a:rPr lang="en-US" b="1">
                <a:solidFill>
                  <a:schemeClr val="tx2"/>
                </a:solidFill>
              </a:rPr>
              <a:t>Case Studies</a:t>
            </a:r>
            <a:endParaRPr lang="en-US">
              <a:solidFill>
                <a:schemeClr val="tx2"/>
              </a:solidFill>
            </a:endParaRPr>
          </a:p>
        </p:txBody>
      </p:sp>
      <p:sp>
        <p:nvSpPr>
          <p:cNvPr id="3" name="Title 2">
            <a:extLst>
              <a:ext uri="{FF2B5EF4-FFF2-40B4-BE49-F238E27FC236}">
                <a16:creationId xmlns:a16="http://schemas.microsoft.com/office/drawing/2014/main" id="{E613E5D9-84B7-4173-99F3-444A26B7A254}"/>
              </a:ext>
            </a:extLst>
          </p:cNvPr>
          <p:cNvSpPr>
            <a:spLocks noGrp="1"/>
          </p:cNvSpPr>
          <p:nvPr>
            <p:ph type="title"/>
          </p:nvPr>
        </p:nvSpPr>
        <p:spPr/>
        <p:txBody>
          <a:bodyPr/>
          <a:lstStyle/>
          <a:p>
            <a:r>
              <a:rPr lang="en-US"/>
              <a:t>Inside the Fence: Water Use Efficiency</a:t>
            </a:r>
          </a:p>
        </p:txBody>
      </p:sp>
      <p:sp>
        <p:nvSpPr>
          <p:cNvPr id="4" name="Footer Placeholder 3">
            <a:extLst>
              <a:ext uri="{FF2B5EF4-FFF2-40B4-BE49-F238E27FC236}">
                <a16:creationId xmlns:a16="http://schemas.microsoft.com/office/drawing/2014/main" id="{B78B5657-B2CB-4BA1-9450-7827F63EA2AE}"/>
              </a:ext>
            </a:extLst>
          </p:cNvPr>
          <p:cNvSpPr>
            <a:spLocks noGrp="1"/>
          </p:cNvSpPr>
          <p:nvPr>
            <p:ph type="ftr" sz="quarter" idx="10"/>
          </p:nvPr>
        </p:nvSpPr>
        <p:spPr>
          <a:xfrm>
            <a:off x="522515" y="6219263"/>
            <a:ext cx="7191756" cy="365125"/>
          </a:xfrm>
        </p:spPr>
        <p:txBody>
          <a:bodyPr/>
          <a:lstStyle/>
          <a:p>
            <a:r>
              <a:rPr lang="en-US"/>
              <a:t>Brown and Caldwell</a:t>
            </a:r>
          </a:p>
        </p:txBody>
      </p:sp>
      <p:sp>
        <p:nvSpPr>
          <p:cNvPr id="5" name="Slide Number Placeholder 4">
            <a:extLst>
              <a:ext uri="{FF2B5EF4-FFF2-40B4-BE49-F238E27FC236}">
                <a16:creationId xmlns:a16="http://schemas.microsoft.com/office/drawing/2014/main" id="{939C8590-E838-52C4-D598-3ABE2F04E401}"/>
              </a:ext>
            </a:extLst>
          </p:cNvPr>
          <p:cNvSpPr>
            <a:spLocks noGrp="1"/>
          </p:cNvSpPr>
          <p:nvPr>
            <p:ph type="sldNum" sz="quarter" idx="11"/>
          </p:nvPr>
        </p:nvSpPr>
        <p:spPr>
          <a:xfrm>
            <a:off x="8523515" y="6219263"/>
            <a:ext cx="2971800" cy="365125"/>
          </a:xfrm>
        </p:spPr>
        <p:txBody>
          <a:bodyPr/>
          <a:lstStyle/>
          <a:p>
            <a:fld id="{04E9CEDC-B5D7-4E9A-BA46-5FD30BEA372C}" type="slidenum">
              <a:rPr lang="en-US" smtClean="0"/>
              <a:pPr/>
              <a:t>22</a:t>
            </a:fld>
            <a:endParaRPr lang="en-US"/>
          </a:p>
        </p:txBody>
      </p:sp>
      <p:sp>
        <p:nvSpPr>
          <p:cNvPr id="6" name="TextBox 5">
            <a:extLst>
              <a:ext uri="{FF2B5EF4-FFF2-40B4-BE49-F238E27FC236}">
                <a16:creationId xmlns:a16="http://schemas.microsoft.com/office/drawing/2014/main" id="{6E1E2342-486E-CD5F-A8DE-7D6A6E7824D5}"/>
              </a:ext>
            </a:extLst>
          </p:cNvPr>
          <p:cNvSpPr txBox="1"/>
          <p:nvPr/>
        </p:nvSpPr>
        <p:spPr>
          <a:xfrm>
            <a:off x="522515" y="2079699"/>
            <a:ext cx="8316685" cy="1732810"/>
          </a:xfrm>
          <a:prstGeom prst="rect">
            <a:avLst/>
          </a:prstGeom>
          <a:solidFill>
            <a:srgbClr val="F1F2F2"/>
          </a:solidFill>
        </p:spPr>
        <p:txBody>
          <a:bodyPr wrap="square" lIns="182880" tIns="91440" rIns="91440" bIns="91440" anchor="ctr">
            <a:noAutofit/>
          </a:bodyPr>
          <a:lstStyle/>
          <a:p>
            <a:r>
              <a:rPr lang="en-US" sz="3200">
                <a:solidFill>
                  <a:schemeClr val="accent3"/>
                </a:solidFill>
                <a:latin typeface="Franklin Gothic Medium Cond" panose="020B0606030402020204" pitchFamily="34" charset="0"/>
              </a:rPr>
              <a:t>Meta</a:t>
            </a:r>
          </a:p>
          <a:p>
            <a:r>
              <a:rPr lang="en-US" sz="2000">
                <a:solidFill>
                  <a:schemeClr val="accent2"/>
                </a:solidFill>
                <a:latin typeface="Franklin Gothic Medium Cond" panose="020B0606030402020204" pitchFamily="34" charset="0"/>
                <a:ea typeface="Calibri" panose="020F0502020204030204" pitchFamily="34" charset="0"/>
              </a:rPr>
              <a:t>Piloted optimizing the relative humidity adjustments to lower the minimum from 30% to 13%, resulting in a 40% reduction in water use over 9 months.</a:t>
            </a:r>
          </a:p>
        </p:txBody>
      </p:sp>
      <p:sp>
        <p:nvSpPr>
          <p:cNvPr id="8" name="TextBox 7">
            <a:extLst>
              <a:ext uri="{FF2B5EF4-FFF2-40B4-BE49-F238E27FC236}">
                <a16:creationId xmlns:a16="http://schemas.microsoft.com/office/drawing/2014/main" id="{76AF70D2-4E51-12D9-0099-A57BDF318113}"/>
              </a:ext>
            </a:extLst>
          </p:cNvPr>
          <p:cNvSpPr txBox="1"/>
          <p:nvPr/>
        </p:nvSpPr>
        <p:spPr>
          <a:xfrm>
            <a:off x="522515" y="3954286"/>
            <a:ext cx="8316685" cy="1732810"/>
          </a:xfrm>
          <a:prstGeom prst="rect">
            <a:avLst/>
          </a:prstGeom>
          <a:solidFill>
            <a:srgbClr val="F1F2F2"/>
          </a:solidFill>
        </p:spPr>
        <p:txBody>
          <a:bodyPr wrap="square" lIns="182880" tIns="91440" rIns="91440" bIns="91440" anchor="ctr">
            <a:noAutofit/>
          </a:bodyPr>
          <a:lstStyle/>
          <a:p>
            <a:r>
              <a:rPr lang="en-US" sz="3200">
                <a:solidFill>
                  <a:schemeClr val="accent3"/>
                </a:solidFill>
                <a:latin typeface="Franklin Gothic Medium Cond" panose="020B0606030402020204" pitchFamily="34" charset="0"/>
              </a:rPr>
              <a:t>Microsoft</a:t>
            </a:r>
          </a:p>
          <a:p>
            <a:r>
              <a:rPr lang="en-US" sz="2000">
                <a:solidFill>
                  <a:schemeClr val="accent2"/>
                </a:solidFill>
                <a:latin typeface="Franklin Gothic Medium Cond" panose="020B0606030402020204" pitchFamily="34" charset="0"/>
                <a:ea typeface="Calibri" panose="020F0502020204030204" pitchFamily="34" charset="0"/>
              </a:rPr>
              <a:t>Announced a commitment to zero-water liquid cooling solutions, using novel direct-to-chip cooling plates designed to use liquid coolants with lower energy requirements. </a:t>
            </a:r>
          </a:p>
        </p:txBody>
      </p:sp>
      <p:pic>
        <p:nvPicPr>
          <p:cNvPr id="13" name="Picture 12">
            <a:extLst>
              <a:ext uri="{FF2B5EF4-FFF2-40B4-BE49-F238E27FC236}">
                <a16:creationId xmlns:a16="http://schemas.microsoft.com/office/drawing/2014/main" id="{AA027E3B-7E43-2C58-4162-C11951572861}"/>
              </a:ext>
            </a:extLst>
          </p:cNvPr>
          <p:cNvPicPr>
            <a:picLocks noChangeAspect="1"/>
          </p:cNvPicPr>
          <p:nvPr/>
        </p:nvPicPr>
        <p:blipFill>
          <a:blip r:embed="rId2"/>
          <a:srcRect l="2965" t="6262"/>
          <a:stretch/>
        </p:blipFill>
        <p:spPr>
          <a:xfrm>
            <a:off x="8839200" y="2075149"/>
            <a:ext cx="2743200" cy="1737360"/>
          </a:xfrm>
          <a:prstGeom prst="rect">
            <a:avLst/>
          </a:prstGeom>
        </p:spPr>
      </p:pic>
      <p:sp>
        <p:nvSpPr>
          <p:cNvPr id="14" name="TextBox 13">
            <a:extLst>
              <a:ext uri="{FF2B5EF4-FFF2-40B4-BE49-F238E27FC236}">
                <a16:creationId xmlns:a16="http://schemas.microsoft.com/office/drawing/2014/main" id="{8FDEF0A5-6B51-EED8-DD87-A5A2D6C38EF9}"/>
              </a:ext>
            </a:extLst>
          </p:cNvPr>
          <p:cNvSpPr txBox="1"/>
          <p:nvPr/>
        </p:nvSpPr>
        <p:spPr>
          <a:xfrm>
            <a:off x="6096000" y="3545153"/>
            <a:ext cx="2730363" cy="276999"/>
          </a:xfrm>
          <a:prstGeom prst="rect">
            <a:avLst/>
          </a:prstGeom>
          <a:noFill/>
        </p:spPr>
        <p:txBody>
          <a:bodyPr wrap="none" rtlCol="0">
            <a:spAutoFit/>
          </a:bodyPr>
          <a:lstStyle/>
          <a:p>
            <a:r>
              <a:rPr lang="en-US" sz="1200"/>
              <a:t>Source: </a:t>
            </a:r>
            <a:r>
              <a:rPr lang="en-US" sz="1200">
                <a:hlinkClick r:id="rId3"/>
              </a:rPr>
              <a:t>Meta Sustainability Case Study</a:t>
            </a:r>
            <a:endParaRPr lang="en-US" sz="1200"/>
          </a:p>
        </p:txBody>
      </p:sp>
      <p:sp>
        <p:nvSpPr>
          <p:cNvPr id="15" name="TextBox 14">
            <a:extLst>
              <a:ext uri="{FF2B5EF4-FFF2-40B4-BE49-F238E27FC236}">
                <a16:creationId xmlns:a16="http://schemas.microsoft.com/office/drawing/2014/main" id="{F21931D2-917C-34AA-2C8C-BDB737569E37}"/>
              </a:ext>
            </a:extLst>
          </p:cNvPr>
          <p:cNvSpPr txBox="1"/>
          <p:nvPr/>
        </p:nvSpPr>
        <p:spPr>
          <a:xfrm>
            <a:off x="6179804" y="5410097"/>
            <a:ext cx="2562753" cy="276999"/>
          </a:xfrm>
          <a:prstGeom prst="rect">
            <a:avLst/>
          </a:prstGeom>
          <a:noFill/>
        </p:spPr>
        <p:txBody>
          <a:bodyPr wrap="none" rtlCol="0">
            <a:spAutoFit/>
          </a:bodyPr>
          <a:lstStyle/>
          <a:p>
            <a:r>
              <a:rPr lang="en-US" sz="1200"/>
              <a:t>Source: </a:t>
            </a:r>
            <a:r>
              <a:rPr lang="en-US" sz="1200">
                <a:hlinkClick r:id="rId4"/>
              </a:rPr>
              <a:t>Microsoft Sustainability Blog</a:t>
            </a:r>
            <a:endParaRPr lang="en-US" sz="1200"/>
          </a:p>
        </p:txBody>
      </p:sp>
      <p:pic>
        <p:nvPicPr>
          <p:cNvPr id="1030" name="Picture 6" descr="Microsoft Unveils Zero-Water Cooling for AI Data Centres | Data Centre  Magazine">
            <a:extLst>
              <a:ext uri="{FF2B5EF4-FFF2-40B4-BE49-F238E27FC236}">
                <a16:creationId xmlns:a16="http://schemas.microsoft.com/office/drawing/2014/main" id="{51030782-97A4-E2ED-82FA-18123EF015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6273"/>
          <a:stretch/>
        </p:blipFill>
        <p:spPr bwMode="auto">
          <a:xfrm>
            <a:off x="8839200" y="3949802"/>
            <a:ext cx="2743200" cy="1732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916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8D81E-7D39-55FC-D4DE-ECCC07F2470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E85690-C51B-65B3-160E-D7FDE59EDF8C}"/>
              </a:ext>
            </a:extLst>
          </p:cNvPr>
          <p:cNvSpPr>
            <a:spLocks noGrp="1"/>
          </p:cNvSpPr>
          <p:nvPr>
            <p:ph idx="1"/>
          </p:nvPr>
        </p:nvSpPr>
        <p:spPr>
          <a:xfrm>
            <a:off x="609600" y="1556478"/>
            <a:ext cx="10972800" cy="523221"/>
          </a:xfrm>
        </p:spPr>
        <p:txBody>
          <a:bodyPr>
            <a:normAutofit/>
          </a:bodyPr>
          <a:lstStyle/>
          <a:p>
            <a:pPr marL="0" indent="0">
              <a:buNone/>
            </a:pPr>
            <a:r>
              <a:rPr lang="en-US" b="1">
                <a:solidFill>
                  <a:schemeClr val="tx2"/>
                </a:solidFill>
              </a:rPr>
              <a:t>Case Studies</a:t>
            </a:r>
            <a:endParaRPr lang="en-US">
              <a:solidFill>
                <a:schemeClr val="tx2"/>
              </a:solidFill>
            </a:endParaRPr>
          </a:p>
        </p:txBody>
      </p:sp>
      <p:sp>
        <p:nvSpPr>
          <p:cNvPr id="3" name="Title 2">
            <a:extLst>
              <a:ext uri="{FF2B5EF4-FFF2-40B4-BE49-F238E27FC236}">
                <a16:creationId xmlns:a16="http://schemas.microsoft.com/office/drawing/2014/main" id="{CD862CF0-93E4-091D-ACDA-BF1E5A3C7142}"/>
              </a:ext>
            </a:extLst>
          </p:cNvPr>
          <p:cNvSpPr>
            <a:spLocks noGrp="1"/>
          </p:cNvSpPr>
          <p:nvPr>
            <p:ph type="title"/>
          </p:nvPr>
        </p:nvSpPr>
        <p:spPr/>
        <p:txBody>
          <a:bodyPr/>
          <a:lstStyle/>
          <a:p>
            <a:r>
              <a:rPr lang="en-US"/>
              <a:t>Inside the Fence: Reclaimed Water for Cooling</a:t>
            </a:r>
          </a:p>
        </p:txBody>
      </p:sp>
      <p:sp>
        <p:nvSpPr>
          <p:cNvPr id="4" name="Footer Placeholder 3">
            <a:extLst>
              <a:ext uri="{FF2B5EF4-FFF2-40B4-BE49-F238E27FC236}">
                <a16:creationId xmlns:a16="http://schemas.microsoft.com/office/drawing/2014/main" id="{034550DC-F135-7A03-838A-8E88EBE419E9}"/>
              </a:ext>
            </a:extLst>
          </p:cNvPr>
          <p:cNvSpPr>
            <a:spLocks noGrp="1"/>
          </p:cNvSpPr>
          <p:nvPr>
            <p:ph type="ftr" sz="quarter" idx="10"/>
          </p:nvPr>
        </p:nvSpPr>
        <p:spPr>
          <a:xfrm>
            <a:off x="522515" y="6219263"/>
            <a:ext cx="7191756" cy="365125"/>
          </a:xfrm>
        </p:spPr>
        <p:txBody>
          <a:bodyPr/>
          <a:lstStyle/>
          <a:p>
            <a:r>
              <a:rPr lang="en-US"/>
              <a:t>Brown and Caldwell</a:t>
            </a:r>
          </a:p>
        </p:txBody>
      </p:sp>
      <p:sp>
        <p:nvSpPr>
          <p:cNvPr id="5" name="Slide Number Placeholder 4">
            <a:extLst>
              <a:ext uri="{FF2B5EF4-FFF2-40B4-BE49-F238E27FC236}">
                <a16:creationId xmlns:a16="http://schemas.microsoft.com/office/drawing/2014/main" id="{5449F6B1-BD20-E061-EED3-4B232D590B9D}"/>
              </a:ext>
            </a:extLst>
          </p:cNvPr>
          <p:cNvSpPr>
            <a:spLocks noGrp="1"/>
          </p:cNvSpPr>
          <p:nvPr>
            <p:ph type="sldNum" sz="quarter" idx="11"/>
          </p:nvPr>
        </p:nvSpPr>
        <p:spPr>
          <a:xfrm>
            <a:off x="8523515" y="6219263"/>
            <a:ext cx="2971800" cy="365125"/>
          </a:xfrm>
        </p:spPr>
        <p:txBody>
          <a:bodyPr/>
          <a:lstStyle/>
          <a:p>
            <a:fld id="{04E9CEDC-B5D7-4E9A-BA46-5FD30BEA372C}" type="slidenum">
              <a:rPr lang="en-US" smtClean="0"/>
              <a:pPr/>
              <a:t>23</a:t>
            </a:fld>
            <a:endParaRPr lang="en-US"/>
          </a:p>
        </p:txBody>
      </p:sp>
      <p:sp>
        <p:nvSpPr>
          <p:cNvPr id="6" name="TextBox 5">
            <a:extLst>
              <a:ext uri="{FF2B5EF4-FFF2-40B4-BE49-F238E27FC236}">
                <a16:creationId xmlns:a16="http://schemas.microsoft.com/office/drawing/2014/main" id="{4A29CC6B-36C0-55F4-0D8A-75D4364F7817}"/>
              </a:ext>
            </a:extLst>
          </p:cNvPr>
          <p:cNvSpPr txBox="1"/>
          <p:nvPr/>
        </p:nvSpPr>
        <p:spPr>
          <a:xfrm>
            <a:off x="522515" y="2079699"/>
            <a:ext cx="8316685" cy="1732810"/>
          </a:xfrm>
          <a:prstGeom prst="rect">
            <a:avLst/>
          </a:prstGeom>
          <a:solidFill>
            <a:srgbClr val="F1F2F2"/>
          </a:solidFill>
        </p:spPr>
        <p:txBody>
          <a:bodyPr wrap="square" lIns="182880" tIns="91440" rIns="91440" bIns="91440" anchor="ctr">
            <a:noAutofit/>
          </a:bodyPr>
          <a:lstStyle/>
          <a:p>
            <a:r>
              <a:rPr lang="en-US" sz="3200">
                <a:solidFill>
                  <a:schemeClr val="accent3"/>
                </a:solidFill>
                <a:latin typeface="Franklin Gothic Medium Cond" panose="020B0606030402020204" pitchFamily="34" charset="0"/>
              </a:rPr>
              <a:t>Google, Douglas County, GA</a:t>
            </a:r>
          </a:p>
          <a:p>
            <a:r>
              <a:rPr lang="en-US" sz="2000">
                <a:solidFill>
                  <a:schemeClr val="accent2"/>
                </a:solidFill>
                <a:latin typeface="Franklin Gothic Medium Cond" panose="020B0606030402020204" pitchFamily="34" charset="0"/>
                <a:ea typeface="Calibri" panose="020F0502020204030204" pitchFamily="34" charset="0"/>
              </a:rPr>
              <a:t>Data center uses reclaimed water from the municipality for cooling purposes. Resulting wastewater is then treated at on-site effluent treatment plant and discharged into the Chattahoochee River. </a:t>
            </a:r>
          </a:p>
        </p:txBody>
      </p:sp>
      <p:sp>
        <p:nvSpPr>
          <p:cNvPr id="8" name="TextBox 7">
            <a:extLst>
              <a:ext uri="{FF2B5EF4-FFF2-40B4-BE49-F238E27FC236}">
                <a16:creationId xmlns:a16="http://schemas.microsoft.com/office/drawing/2014/main" id="{9784AF21-4B80-AA96-60BD-27B3FD4ED345}"/>
              </a:ext>
            </a:extLst>
          </p:cNvPr>
          <p:cNvSpPr txBox="1"/>
          <p:nvPr/>
        </p:nvSpPr>
        <p:spPr>
          <a:xfrm>
            <a:off x="522515" y="3954286"/>
            <a:ext cx="8316685" cy="1732810"/>
          </a:xfrm>
          <a:prstGeom prst="rect">
            <a:avLst/>
          </a:prstGeom>
          <a:solidFill>
            <a:srgbClr val="F1F2F2"/>
          </a:solidFill>
        </p:spPr>
        <p:txBody>
          <a:bodyPr wrap="square" lIns="182880" tIns="91440" rIns="91440" bIns="91440" anchor="ctr">
            <a:noAutofit/>
          </a:bodyPr>
          <a:lstStyle/>
          <a:p>
            <a:r>
              <a:rPr lang="en-US" sz="3200">
                <a:solidFill>
                  <a:schemeClr val="accent3"/>
                </a:solidFill>
                <a:latin typeface="Franklin Gothic Medium Cond" panose="020B0606030402020204" pitchFamily="34" charset="0"/>
              </a:rPr>
              <a:t>Amazon Web Services, Northern VA</a:t>
            </a:r>
          </a:p>
          <a:p>
            <a:r>
              <a:rPr lang="en-US" sz="2000">
                <a:solidFill>
                  <a:schemeClr val="accent2"/>
                </a:solidFill>
                <a:latin typeface="Franklin Gothic Medium Cond" panose="020B0606030402020204" pitchFamily="34" charset="0"/>
                <a:ea typeface="Calibri" panose="020F0502020204030204" pitchFamily="34" charset="0"/>
              </a:rPr>
              <a:t>Worked with Loudoun Water to become the first data center operator approved to use reclaimed water in combination with direct evaporative cooling technology. </a:t>
            </a:r>
          </a:p>
        </p:txBody>
      </p:sp>
      <p:pic>
        <p:nvPicPr>
          <p:cNvPr id="18" name="Picture 17">
            <a:extLst>
              <a:ext uri="{FF2B5EF4-FFF2-40B4-BE49-F238E27FC236}">
                <a16:creationId xmlns:a16="http://schemas.microsoft.com/office/drawing/2014/main" id="{76ED4DEB-7147-1463-D5C9-C8C37BA54581}"/>
              </a:ext>
            </a:extLst>
          </p:cNvPr>
          <p:cNvPicPr>
            <a:picLocks noChangeAspect="1"/>
          </p:cNvPicPr>
          <p:nvPr/>
        </p:nvPicPr>
        <p:blipFill>
          <a:blip r:embed="rId2"/>
          <a:srcRect l="44140"/>
          <a:stretch/>
        </p:blipFill>
        <p:spPr>
          <a:xfrm>
            <a:off x="8839200" y="2076303"/>
            <a:ext cx="2743200" cy="1739602"/>
          </a:xfrm>
          <a:prstGeom prst="rect">
            <a:avLst/>
          </a:prstGeom>
        </p:spPr>
      </p:pic>
      <p:pic>
        <p:nvPicPr>
          <p:cNvPr id="2054" name="Picture 6" descr="An aerial photo of an AWS data center in Northern Virginia. Behind the data center is a horizon line with the sun rising.">
            <a:extLst>
              <a:ext uri="{FF2B5EF4-FFF2-40B4-BE49-F238E27FC236}">
                <a16:creationId xmlns:a16="http://schemas.microsoft.com/office/drawing/2014/main" id="{08C88214-49E4-9BEC-BC6E-BF86F7A035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51"/>
          <a:stretch/>
        </p:blipFill>
        <p:spPr bwMode="auto">
          <a:xfrm>
            <a:off x="8839200" y="3954286"/>
            <a:ext cx="2743200" cy="17328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AA1489F-1CAF-9C90-CFA3-7507529C0D83}"/>
              </a:ext>
            </a:extLst>
          </p:cNvPr>
          <p:cNvSpPr txBox="1"/>
          <p:nvPr/>
        </p:nvSpPr>
        <p:spPr>
          <a:xfrm>
            <a:off x="6096000" y="3545153"/>
            <a:ext cx="2479461" cy="276999"/>
          </a:xfrm>
          <a:prstGeom prst="rect">
            <a:avLst/>
          </a:prstGeom>
          <a:noFill/>
        </p:spPr>
        <p:txBody>
          <a:bodyPr wrap="none" rtlCol="0">
            <a:spAutoFit/>
          </a:bodyPr>
          <a:lstStyle/>
          <a:p>
            <a:r>
              <a:rPr lang="en-US" sz="1200"/>
              <a:t>Source: </a:t>
            </a:r>
            <a:r>
              <a:rPr lang="en-US" sz="1200">
                <a:hlinkClick r:id="rId4"/>
              </a:rPr>
              <a:t>Google Sustainability Video</a:t>
            </a:r>
            <a:endParaRPr lang="en-US" sz="1200"/>
          </a:p>
        </p:txBody>
      </p:sp>
      <p:sp>
        <p:nvSpPr>
          <p:cNvPr id="9" name="TextBox 8">
            <a:extLst>
              <a:ext uri="{FF2B5EF4-FFF2-40B4-BE49-F238E27FC236}">
                <a16:creationId xmlns:a16="http://schemas.microsoft.com/office/drawing/2014/main" id="{900054E3-B99A-B526-BEDF-9C4E4C411E74}"/>
              </a:ext>
            </a:extLst>
          </p:cNvPr>
          <p:cNvSpPr txBox="1"/>
          <p:nvPr/>
        </p:nvSpPr>
        <p:spPr>
          <a:xfrm>
            <a:off x="6096000" y="5426228"/>
            <a:ext cx="1324978" cy="276999"/>
          </a:xfrm>
          <a:prstGeom prst="rect">
            <a:avLst/>
          </a:prstGeom>
          <a:noFill/>
        </p:spPr>
        <p:txBody>
          <a:bodyPr wrap="none" rtlCol="0">
            <a:spAutoFit/>
          </a:bodyPr>
          <a:lstStyle/>
          <a:p>
            <a:r>
              <a:rPr lang="en-US" sz="1200"/>
              <a:t>Source: </a:t>
            </a:r>
            <a:r>
              <a:rPr lang="en-US" sz="1200">
                <a:hlinkClick r:id="rId5"/>
              </a:rPr>
              <a:t>AWS Blog</a:t>
            </a:r>
            <a:endParaRPr lang="en-US" sz="1200"/>
          </a:p>
        </p:txBody>
      </p:sp>
    </p:spTree>
    <p:extLst>
      <p:ext uri="{BB962C8B-B14F-4D97-AF65-F5344CB8AC3E}">
        <p14:creationId xmlns:p14="http://schemas.microsoft.com/office/powerpoint/2010/main" val="1922678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83DC9C9-5D3C-45CE-AFA8-7F380DDD34D7}"/>
              </a:ext>
            </a:extLst>
          </p:cNvPr>
          <p:cNvSpPr txBox="1"/>
          <p:nvPr/>
        </p:nvSpPr>
        <p:spPr>
          <a:xfrm>
            <a:off x="5679073" y="1457606"/>
            <a:ext cx="5903327" cy="1732810"/>
          </a:xfrm>
          <a:prstGeom prst="rect">
            <a:avLst/>
          </a:prstGeom>
          <a:solidFill>
            <a:srgbClr val="F1F2F2"/>
          </a:solidFill>
        </p:spPr>
        <p:txBody>
          <a:bodyPr wrap="square" lIns="182880" tIns="91440" rIns="91440" bIns="91440" anchor="ctr">
            <a:noAutofit/>
          </a:bodyPr>
          <a:lstStyle/>
          <a:p>
            <a:r>
              <a:rPr lang="en-US" sz="3200">
                <a:solidFill>
                  <a:schemeClr val="accent3"/>
                </a:solidFill>
                <a:latin typeface="Franklin Gothic Medium Cond" panose="020B0606030402020204" pitchFamily="34" charset="0"/>
              </a:rPr>
              <a:t>“Replenish” = return water to the watershed that would otherwise have been lost.</a:t>
            </a:r>
          </a:p>
        </p:txBody>
      </p:sp>
      <p:sp>
        <p:nvSpPr>
          <p:cNvPr id="16" name="TextBox 15">
            <a:extLst>
              <a:ext uri="{FF2B5EF4-FFF2-40B4-BE49-F238E27FC236}">
                <a16:creationId xmlns:a16="http://schemas.microsoft.com/office/drawing/2014/main" id="{D6229ACC-C8C3-4CB2-BAB1-CEBC18D81F0B}"/>
              </a:ext>
            </a:extLst>
          </p:cNvPr>
          <p:cNvSpPr txBox="1"/>
          <p:nvPr/>
        </p:nvSpPr>
        <p:spPr>
          <a:xfrm>
            <a:off x="5679072" y="3668124"/>
            <a:ext cx="5903328" cy="1732810"/>
          </a:xfrm>
          <a:prstGeom prst="rect">
            <a:avLst/>
          </a:prstGeom>
          <a:solidFill>
            <a:srgbClr val="F1F2F2"/>
          </a:solidFill>
        </p:spPr>
        <p:txBody>
          <a:bodyPr wrap="square" lIns="182880" tIns="91440" rIns="91440" bIns="91440" anchor="ctr">
            <a:noAutofit/>
          </a:bodyPr>
          <a:lstStyle/>
          <a:p>
            <a:r>
              <a:rPr lang="en-US" sz="3200">
                <a:solidFill>
                  <a:schemeClr val="accent3"/>
                </a:solidFill>
                <a:latin typeface="Franklin Gothic Medium Cond" panose="020B0606030402020204" pitchFamily="34" charset="0"/>
              </a:rPr>
              <a:t>Projects are not “creating new water”, but they are helping keep water in the watershed.</a:t>
            </a:r>
          </a:p>
        </p:txBody>
      </p:sp>
      <p:sp>
        <p:nvSpPr>
          <p:cNvPr id="2" name="Footer Placeholder 1">
            <a:extLst>
              <a:ext uri="{FF2B5EF4-FFF2-40B4-BE49-F238E27FC236}">
                <a16:creationId xmlns:a16="http://schemas.microsoft.com/office/drawing/2014/main" id="{2B1A2055-9B4F-444E-B2F5-AE1E93663955}"/>
              </a:ext>
            </a:extLst>
          </p:cNvPr>
          <p:cNvSpPr>
            <a:spLocks noGrp="1"/>
          </p:cNvSpPr>
          <p:nvPr>
            <p:ph type="ftr" sz="quarter" idx="10"/>
          </p:nvPr>
        </p:nvSpPr>
        <p:spPr/>
        <p:txBody>
          <a:bodyPr/>
          <a:lstStyle/>
          <a:p>
            <a:r>
              <a:rPr lang="en-US"/>
              <a:t>Brown and Caldwell</a:t>
            </a:r>
          </a:p>
        </p:txBody>
      </p:sp>
      <p:sp>
        <p:nvSpPr>
          <p:cNvPr id="3" name="Slide Number Placeholder 2">
            <a:extLst>
              <a:ext uri="{FF2B5EF4-FFF2-40B4-BE49-F238E27FC236}">
                <a16:creationId xmlns:a16="http://schemas.microsoft.com/office/drawing/2014/main" id="{3CA17491-33D2-4B1D-BB1D-303E59BAF7BD}"/>
              </a:ext>
            </a:extLst>
          </p:cNvPr>
          <p:cNvSpPr>
            <a:spLocks noGrp="1"/>
          </p:cNvSpPr>
          <p:nvPr>
            <p:ph type="sldNum" sz="quarter" idx="11"/>
          </p:nvPr>
        </p:nvSpPr>
        <p:spPr/>
        <p:txBody>
          <a:bodyPr/>
          <a:lstStyle/>
          <a:p>
            <a:fld id="{04E9CEDC-B5D7-4E9A-BA46-5FD30BEA372C}" type="slidenum">
              <a:rPr lang="en-US" smtClean="0"/>
              <a:pPr/>
              <a:t>24</a:t>
            </a:fld>
            <a:endParaRPr lang="en-US"/>
          </a:p>
        </p:txBody>
      </p:sp>
      <p:sp>
        <p:nvSpPr>
          <p:cNvPr id="4" name="Title Placeholder 1">
            <a:extLst>
              <a:ext uri="{FF2B5EF4-FFF2-40B4-BE49-F238E27FC236}">
                <a16:creationId xmlns:a16="http://schemas.microsoft.com/office/drawing/2014/main" id="{D466640F-7AE9-4A90-B27E-DB60C4B8E9D1}"/>
              </a:ext>
            </a:extLst>
          </p:cNvPr>
          <p:cNvSpPr txBox="1">
            <a:spLocks/>
          </p:cNvSpPr>
          <p:nvPr/>
        </p:nvSpPr>
        <p:spPr>
          <a:xfrm>
            <a:off x="609600" y="630777"/>
            <a:ext cx="9587696" cy="523220"/>
          </a:xfrm>
          <a:prstGeom prst="rect">
            <a:avLst/>
          </a:prstGeom>
        </p:spPr>
        <p:txBody>
          <a:bodyPr vert="horz" wrap="square" lIns="0" tIns="0" rIns="0" bIns="0" rtlCol="0" anchor="t" anchorCtr="0">
            <a:spAutoFit/>
          </a:bodyPr>
          <a:lstStyle>
            <a:lvl1pPr algn="l" defTabSz="914400" rtl="0" eaLnBrk="1" latinLnBrk="0" hangingPunct="1">
              <a:lnSpc>
                <a:spcPct val="85000"/>
              </a:lnSpc>
              <a:spcBef>
                <a:spcPct val="0"/>
              </a:spcBef>
              <a:buNone/>
              <a:defRPr sz="4000" kern="1200" spc="-50" baseline="0">
                <a:solidFill>
                  <a:schemeClr val="tx1"/>
                </a:solidFill>
                <a:latin typeface="+mn-lt"/>
                <a:ea typeface="+mj-ea"/>
                <a:cs typeface="+mj-cs"/>
              </a:defRPr>
            </a:lvl1pPr>
          </a:lstStyle>
          <a:p>
            <a:r>
              <a:rPr lang="en-US"/>
              <a:t>Outside the Fence: Water Replenishment</a:t>
            </a:r>
          </a:p>
        </p:txBody>
      </p:sp>
      <p:cxnSp>
        <p:nvCxnSpPr>
          <p:cNvPr id="5" name="Anchor Line (Gray)">
            <a:extLst>
              <a:ext uri="{FF2B5EF4-FFF2-40B4-BE49-F238E27FC236}">
                <a16:creationId xmlns:a16="http://schemas.microsoft.com/office/drawing/2014/main" id="{142F45E2-6DDE-45D0-9E24-682D5E8C5D9B}"/>
              </a:ext>
            </a:extLst>
          </p:cNvPr>
          <p:cNvCxnSpPr>
            <a:cxnSpLocks/>
          </p:cNvCxnSpPr>
          <p:nvPr/>
        </p:nvCxnSpPr>
        <p:spPr bwMode="auto">
          <a:xfrm>
            <a:off x="609600" y="475656"/>
            <a:ext cx="685800" cy="0"/>
          </a:xfrm>
          <a:prstGeom prst="line">
            <a:avLst/>
          </a:prstGeom>
          <a:noFill/>
          <a:ln w="38100" cap="flat" cmpd="sng" algn="ctr">
            <a:solidFill>
              <a:srgbClr val="C0CAC7"/>
            </a:solidFill>
            <a:prstDash val="solid"/>
            <a:round/>
            <a:headEnd type="none" w="med" len="med"/>
            <a:tailEnd type="none" w="med" len="med"/>
          </a:ln>
          <a:effectLst/>
        </p:spPr>
      </p:cxnSp>
      <p:pic>
        <p:nvPicPr>
          <p:cNvPr id="6" name="Diagonal Lines">
            <a:extLst>
              <a:ext uri="{FF2B5EF4-FFF2-40B4-BE49-F238E27FC236}">
                <a16:creationId xmlns:a16="http://schemas.microsoft.com/office/drawing/2014/main" id="{EEAA6A00-0939-40D5-A7F7-99DFBBC4CBC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 b="4458"/>
          <a:stretch/>
        </p:blipFill>
        <p:spPr>
          <a:xfrm>
            <a:off x="8135104" y="0"/>
            <a:ext cx="4056896" cy="457200"/>
          </a:xfrm>
          <a:prstGeom prst="rect">
            <a:avLst/>
          </a:prstGeom>
        </p:spPr>
      </p:pic>
      <p:sp>
        <p:nvSpPr>
          <p:cNvPr id="18" name="TextBox 17">
            <a:extLst>
              <a:ext uri="{FF2B5EF4-FFF2-40B4-BE49-F238E27FC236}">
                <a16:creationId xmlns:a16="http://schemas.microsoft.com/office/drawing/2014/main" id="{10F8DFF7-1426-20FD-C896-801750E3E3F5}"/>
              </a:ext>
            </a:extLst>
          </p:cNvPr>
          <p:cNvSpPr txBox="1"/>
          <p:nvPr/>
        </p:nvSpPr>
        <p:spPr>
          <a:xfrm>
            <a:off x="609600" y="1770014"/>
            <a:ext cx="4659086" cy="4062651"/>
          </a:xfrm>
          <a:prstGeom prst="rect">
            <a:avLst/>
          </a:prstGeom>
          <a:noFill/>
        </p:spPr>
        <p:txBody>
          <a:bodyPr wrap="square" rtlCol="0">
            <a:spAutoFit/>
          </a:bodyPr>
          <a:lstStyle/>
          <a:p>
            <a:r>
              <a:rPr lang="en-US" sz="2800" b="1">
                <a:solidFill>
                  <a:schemeClr val="tx2"/>
                </a:solidFill>
              </a:rPr>
              <a:t>Replenishment examples:</a:t>
            </a:r>
          </a:p>
          <a:p>
            <a:pPr marL="228600" indent="-228600">
              <a:spcAft>
                <a:spcPts val="600"/>
              </a:spcAft>
              <a:buClr>
                <a:srgbClr val="909D93"/>
              </a:buClr>
              <a:buFont typeface="Franklin Gothic Book" panose="020B0503020102020204" pitchFamily="34" charset="0"/>
              <a:buChar char="–"/>
            </a:pPr>
            <a:r>
              <a:rPr lang="en-US" sz="2000"/>
              <a:t>Demand reduction/conservation</a:t>
            </a:r>
          </a:p>
          <a:p>
            <a:pPr marL="228600" indent="-228600">
              <a:spcAft>
                <a:spcPts val="600"/>
              </a:spcAft>
              <a:buClr>
                <a:srgbClr val="909D93"/>
              </a:buClr>
              <a:buFont typeface="Franklin Gothic Book" panose="020B0503020102020204" pitchFamily="34" charset="0"/>
              <a:buChar char="–"/>
            </a:pPr>
            <a:r>
              <a:rPr lang="en-US" sz="2000"/>
              <a:t>Wetlands restoration</a:t>
            </a:r>
          </a:p>
          <a:p>
            <a:pPr marL="228600" indent="-228600">
              <a:spcAft>
                <a:spcPts val="600"/>
              </a:spcAft>
              <a:buClr>
                <a:srgbClr val="909D93"/>
              </a:buClr>
              <a:buFont typeface="Franklin Gothic Book" panose="020B0503020102020204" pitchFamily="34" charset="0"/>
              <a:buChar char="–"/>
            </a:pPr>
            <a:r>
              <a:rPr lang="en-US" sz="2000"/>
              <a:t>Grey and green infrastructure for stormwater capture and reuse</a:t>
            </a:r>
          </a:p>
          <a:p>
            <a:pPr marL="228600" indent="-228600">
              <a:spcAft>
                <a:spcPts val="600"/>
              </a:spcAft>
              <a:buClr>
                <a:srgbClr val="909D93"/>
              </a:buClr>
              <a:buFont typeface="Franklin Gothic Book" panose="020B0503020102020204" pitchFamily="34" charset="0"/>
              <a:buChar char="–"/>
            </a:pPr>
            <a:r>
              <a:rPr lang="en-US" sz="2000"/>
              <a:t>Groundwater recharge</a:t>
            </a:r>
          </a:p>
          <a:p>
            <a:pPr marL="228600" indent="-228600">
              <a:spcAft>
                <a:spcPts val="600"/>
              </a:spcAft>
              <a:buClr>
                <a:srgbClr val="909D93"/>
              </a:buClr>
              <a:buFont typeface="Franklin Gothic Book" panose="020B0503020102020204" pitchFamily="34" charset="0"/>
              <a:buChar char="–"/>
            </a:pPr>
            <a:r>
              <a:rPr lang="en-US" sz="2000"/>
              <a:t>Water reuse/reclamation</a:t>
            </a:r>
          </a:p>
          <a:p>
            <a:pPr marL="228600" indent="-228600">
              <a:spcAft>
                <a:spcPts val="600"/>
              </a:spcAft>
              <a:buClr>
                <a:srgbClr val="909D93"/>
              </a:buClr>
              <a:buFont typeface="Franklin Gothic Book" panose="020B0503020102020204" pitchFamily="34" charset="0"/>
              <a:buChar char="–"/>
            </a:pPr>
            <a:r>
              <a:rPr lang="en-US" sz="2000"/>
              <a:t>Water quality improvements that make a supply available for use</a:t>
            </a:r>
          </a:p>
          <a:p>
            <a:pPr marL="228600" indent="-228600">
              <a:spcAft>
                <a:spcPts val="600"/>
              </a:spcAft>
              <a:buClr>
                <a:srgbClr val="909D93"/>
              </a:buClr>
              <a:buFont typeface="Franklin Gothic Book" panose="020B0503020102020204" pitchFamily="34" charset="0"/>
              <a:buChar char="–"/>
            </a:pPr>
            <a:r>
              <a:rPr lang="en-US" sz="2000"/>
              <a:t>Storage that allows water capture in wet periods for use during dry periods</a:t>
            </a:r>
          </a:p>
        </p:txBody>
      </p:sp>
    </p:spTree>
    <p:extLst>
      <p:ext uri="{BB962C8B-B14F-4D97-AF65-F5344CB8AC3E}">
        <p14:creationId xmlns:p14="http://schemas.microsoft.com/office/powerpoint/2010/main" val="3725485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93D2334-1A74-5AC4-403D-AF1C1BC806FA}"/>
              </a:ext>
            </a:extLst>
          </p:cNvPr>
          <p:cNvSpPr>
            <a:spLocks noGrp="1"/>
          </p:cNvSpPr>
          <p:nvPr>
            <p:ph idx="1"/>
          </p:nvPr>
        </p:nvSpPr>
        <p:spPr>
          <a:xfrm>
            <a:off x="609600" y="2494515"/>
            <a:ext cx="5486400" cy="3500799"/>
          </a:xfrm>
        </p:spPr>
        <p:txBody>
          <a:bodyPr>
            <a:normAutofit fontScale="85000" lnSpcReduction="20000"/>
          </a:bodyPr>
          <a:lstStyle/>
          <a:p>
            <a:pPr>
              <a:spcAft>
                <a:spcPts val="1800"/>
              </a:spcAft>
            </a:pPr>
            <a:r>
              <a:rPr lang="en-US"/>
              <a:t>Both nature-based solutions and infrastructure projects can benefit community water systems.</a:t>
            </a:r>
          </a:p>
          <a:p>
            <a:pPr>
              <a:spcAft>
                <a:spcPts val="1800"/>
              </a:spcAft>
            </a:pPr>
            <a:r>
              <a:rPr lang="en-US"/>
              <a:t>Opportunity for partnership between technology companies, water utilities, and NGOs.</a:t>
            </a:r>
          </a:p>
          <a:p>
            <a:pPr>
              <a:spcAft>
                <a:spcPts val="1800"/>
              </a:spcAft>
            </a:pPr>
            <a:r>
              <a:rPr lang="en-US"/>
              <a:t>Corporate investments go through a rigorous process to identify relevant projects and prevent greenwashing claims.</a:t>
            </a:r>
          </a:p>
        </p:txBody>
      </p:sp>
      <p:sp>
        <p:nvSpPr>
          <p:cNvPr id="7" name="Title 6">
            <a:extLst>
              <a:ext uri="{FF2B5EF4-FFF2-40B4-BE49-F238E27FC236}">
                <a16:creationId xmlns:a16="http://schemas.microsoft.com/office/drawing/2014/main" id="{98AA1250-E373-78F7-47BC-1F0434FC0457}"/>
              </a:ext>
            </a:extLst>
          </p:cNvPr>
          <p:cNvSpPr>
            <a:spLocks noGrp="1"/>
          </p:cNvSpPr>
          <p:nvPr>
            <p:ph type="title"/>
          </p:nvPr>
        </p:nvSpPr>
        <p:spPr>
          <a:xfrm>
            <a:off x="609600" y="630776"/>
            <a:ext cx="5633545" cy="1569660"/>
          </a:xfrm>
        </p:spPr>
        <p:txBody>
          <a:bodyPr/>
          <a:lstStyle/>
          <a:p>
            <a:r>
              <a:rPr lang="en-US"/>
              <a:t>Corporate Water Stewardship Investments Benefit Communities</a:t>
            </a:r>
          </a:p>
        </p:txBody>
      </p:sp>
      <p:sp>
        <p:nvSpPr>
          <p:cNvPr id="4" name="Footer Placeholder 3">
            <a:extLst>
              <a:ext uri="{FF2B5EF4-FFF2-40B4-BE49-F238E27FC236}">
                <a16:creationId xmlns:a16="http://schemas.microsoft.com/office/drawing/2014/main" id="{2D07C5CB-219C-38AB-2598-63EFF3284CF7}"/>
              </a:ext>
            </a:extLst>
          </p:cNvPr>
          <p:cNvSpPr>
            <a:spLocks noGrp="1"/>
          </p:cNvSpPr>
          <p:nvPr>
            <p:ph type="ftr" sz="quarter" idx="10"/>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FD7921DD-1FDA-6561-C249-A467CBB1A1AB}"/>
              </a:ext>
            </a:extLst>
          </p:cNvPr>
          <p:cNvSpPr>
            <a:spLocks noGrp="1"/>
          </p:cNvSpPr>
          <p:nvPr>
            <p:ph type="sldNum" sz="quarter" idx="11"/>
          </p:nvPr>
        </p:nvSpPr>
        <p:spPr/>
        <p:txBody>
          <a:bodyPr/>
          <a:lstStyle/>
          <a:p>
            <a:fld id="{04E9CEDC-B5D7-4E9A-BA46-5FD30BEA372C}" type="slidenum">
              <a:rPr lang="en-US" smtClean="0"/>
              <a:pPr/>
              <a:t>25</a:t>
            </a:fld>
            <a:endParaRPr lang="en-US"/>
          </a:p>
        </p:txBody>
      </p:sp>
      <p:pic>
        <p:nvPicPr>
          <p:cNvPr id="9" name="Picture 4" descr="Recycled Water Runs Through it: The Purple Pipe System | Santa Clara Valley  Water">
            <a:extLst>
              <a:ext uri="{FF2B5EF4-FFF2-40B4-BE49-F238E27FC236}">
                <a16:creationId xmlns:a16="http://schemas.microsoft.com/office/drawing/2014/main" id="{8670904D-21F7-C706-60BE-57706B4640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4" t="2878" r="-1" b="22279"/>
          <a:stretch/>
        </p:blipFill>
        <p:spPr bwMode="auto">
          <a:xfrm>
            <a:off x="6414814" y="3528827"/>
            <a:ext cx="5283200" cy="2641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ow Reforestation Can Make Earth a Healthier Place to Live?">
            <a:extLst>
              <a:ext uri="{FF2B5EF4-FFF2-40B4-BE49-F238E27FC236}">
                <a16:creationId xmlns:a16="http://schemas.microsoft.com/office/drawing/2014/main" id="{F32CB88C-8D8D-E3EB-D158-554DBE6ED4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761" r="-44" b="8004"/>
          <a:stretch/>
        </p:blipFill>
        <p:spPr bwMode="auto">
          <a:xfrm>
            <a:off x="6400300" y="734827"/>
            <a:ext cx="5297714"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986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AA1C0-B391-54BD-C7A6-A15D7AA9151F}"/>
            </a:ext>
          </a:extLst>
        </p:cNvPr>
        <p:cNvGrpSpPr/>
        <p:nvPr/>
      </p:nvGrpSpPr>
      <p:grpSpPr>
        <a:xfrm>
          <a:off x="0" y="0"/>
          <a:ext cx="0" cy="0"/>
          <a:chOff x="0" y="0"/>
          <a:chExt cx="0" cy="0"/>
        </a:xfrm>
      </p:grpSpPr>
      <p:sp>
        <p:nvSpPr>
          <p:cNvPr id="12" name="Gradient Background">
            <a:extLst>
              <a:ext uri="{FF2B5EF4-FFF2-40B4-BE49-F238E27FC236}">
                <a16:creationId xmlns:a16="http://schemas.microsoft.com/office/drawing/2014/main" id="{DB38E669-25B6-3649-63AA-8AB29A19E793}"/>
              </a:ext>
            </a:extLst>
          </p:cNvPr>
          <p:cNvSpPr>
            <a:spLocks/>
          </p:cNvSpPr>
          <p:nvPr/>
        </p:nvSpPr>
        <p:spPr>
          <a:xfrm rot="16200000" flipH="1">
            <a:off x="-689626" y="681977"/>
            <a:ext cx="6865652" cy="5486400"/>
          </a:xfrm>
          <a:prstGeom prst="rect">
            <a:avLst/>
          </a:prstGeom>
          <a:gradFill flip="none" rotWithShape="1">
            <a:gsLst>
              <a:gs pos="89000">
                <a:schemeClr val="accent3"/>
              </a:gs>
              <a:gs pos="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Franklin Gothic Demi Cond" panose="020B0706030402020204" pitchFamily="34" charset="0"/>
              <a:ea typeface="+mn-ea"/>
              <a:cs typeface="+mn-cs"/>
            </a:endParaRPr>
          </a:p>
        </p:txBody>
      </p:sp>
      <p:sp>
        <p:nvSpPr>
          <p:cNvPr id="4" name="Title 3">
            <a:extLst>
              <a:ext uri="{FF2B5EF4-FFF2-40B4-BE49-F238E27FC236}">
                <a16:creationId xmlns:a16="http://schemas.microsoft.com/office/drawing/2014/main" id="{AC194302-8C2A-1D79-184D-8F832ED482A3}"/>
              </a:ext>
            </a:extLst>
          </p:cNvPr>
          <p:cNvSpPr>
            <a:spLocks noGrp="1"/>
          </p:cNvSpPr>
          <p:nvPr>
            <p:ph type="title"/>
          </p:nvPr>
        </p:nvSpPr>
        <p:spPr>
          <a:xfrm>
            <a:off x="609600" y="630777"/>
            <a:ext cx="4343400" cy="1412694"/>
          </a:xfrm>
        </p:spPr>
        <p:txBody>
          <a:bodyPr/>
          <a:lstStyle/>
          <a:p>
            <a:pPr algn="l" fontAlgn="base"/>
            <a:r>
              <a:rPr lang="en-US" sz="3600" b="0" i="0">
                <a:solidFill>
                  <a:schemeClr val="bg1"/>
                </a:solidFill>
                <a:effectLst/>
                <a:latin typeface="Franklin Gothic Book" panose="020B0503020102020204" pitchFamily="34" charset="0"/>
              </a:rPr>
              <a:t>Connecting Private Funding to Public Projects</a:t>
            </a:r>
            <a:endParaRPr lang="en-US" sz="3600">
              <a:solidFill>
                <a:schemeClr val="bg1"/>
              </a:solidFill>
              <a:latin typeface="Franklin Gothic Book" panose="020B0503020102020204" pitchFamily="34" charset="0"/>
            </a:endParaRPr>
          </a:p>
        </p:txBody>
      </p:sp>
      <p:sp>
        <p:nvSpPr>
          <p:cNvPr id="2" name="Title 1">
            <a:extLst>
              <a:ext uri="{FF2B5EF4-FFF2-40B4-BE49-F238E27FC236}">
                <a16:creationId xmlns:a16="http://schemas.microsoft.com/office/drawing/2014/main" id="{7F11E38D-3F5E-AC47-C842-057223298ADC}"/>
              </a:ext>
            </a:extLst>
          </p:cNvPr>
          <p:cNvSpPr txBox="1">
            <a:spLocks/>
          </p:cNvSpPr>
          <p:nvPr/>
        </p:nvSpPr>
        <p:spPr>
          <a:xfrm>
            <a:off x="609600" y="630777"/>
            <a:ext cx="10972800" cy="523220"/>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4000" kern="1200" spc="-50" baseline="0">
                <a:solidFill>
                  <a:schemeClr val="tx1"/>
                </a:solidFill>
                <a:latin typeface="+mn-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endParaRPr kumimoji="0" lang="en-US" sz="4000" b="0" i="0" u="none" strike="noStrike" kern="1200" cap="none" spc="-50" normalizeH="0" baseline="0" noProof="0">
              <a:ln>
                <a:noFill/>
              </a:ln>
              <a:solidFill>
                <a:srgbClr val="000000"/>
              </a:solidFill>
              <a:effectLst/>
              <a:uLnTx/>
              <a:uFillTx/>
              <a:latin typeface="Franklin Gothic Book"/>
              <a:ea typeface="+mj-ea"/>
              <a:cs typeface="+mj-cs"/>
            </a:endParaRPr>
          </a:p>
        </p:txBody>
      </p:sp>
      <p:sp>
        <p:nvSpPr>
          <p:cNvPr id="10" name="TextBox 9">
            <a:extLst>
              <a:ext uri="{FF2B5EF4-FFF2-40B4-BE49-F238E27FC236}">
                <a16:creationId xmlns:a16="http://schemas.microsoft.com/office/drawing/2014/main" id="{A4CF683B-0A2A-D899-0412-1CFE71C08F21}"/>
              </a:ext>
            </a:extLst>
          </p:cNvPr>
          <p:cNvSpPr txBox="1"/>
          <p:nvPr/>
        </p:nvSpPr>
        <p:spPr>
          <a:xfrm>
            <a:off x="440921" y="2423022"/>
            <a:ext cx="4997434" cy="3354765"/>
          </a:xfrm>
          <a:prstGeom prst="rect">
            <a:avLst/>
          </a:prstGeom>
          <a:noFill/>
        </p:spPr>
        <p:txBody>
          <a:bodyPr wrap="square" lIns="91440" tIns="45720" rIns="91440" bIns="45720" rtlCol="0" anchor="t">
            <a:spAutoFit/>
          </a:bodyPr>
          <a:lstStyle/>
          <a:p>
            <a:pPr marL="342900" lvl="0" indent="-342900">
              <a:spcAft>
                <a:spcPts val="1200"/>
              </a:spcAft>
              <a:buFont typeface="Arial" panose="020B0604020202020204" pitchFamily="34" charset="0"/>
              <a:buChar char="•"/>
              <a:defRPr/>
            </a:pPr>
            <a:r>
              <a:rPr lang="en-US" sz="2400">
                <a:solidFill>
                  <a:srgbClr val="FFFFFF"/>
                </a:solidFill>
              </a:rPr>
              <a:t>City of Norman, OK Water Reclamation Facility</a:t>
            </a:r>
          </a:p>
          <a:p>
            <a:pPr marL="342900" lvl="0" indent="-342900">
              <a:spcAft>
                <a:spcPts val="1200"/>
              </a:spcAft>
              <a:buFont typeface="Arial" panose="020B0604020202020204" pitchFamily="34" charset="0"/>
              <a:buChar char="•"/>
              <a:defRPr/>
            </a:pPr>
            <a:r>
              <a:rPr lang="en-US" sz="2400">
                <a:solidFill>
                  <a:srgbClr val="FFFFFF"/>
                </a:solidFill>
              </a:rPr>
              <a:t>Google provided $500K grant for on-site non-potable reuse (offset potable demand starting 2026)</a:t>
            </a:r>
          </a:p>
          <a:p>
            <a:pPr marL="342900" lvl="0" indent="-342900">
              <a:spcAft>
                <a:spcPts val="1200"/>
              </a:spcAft>
              <a:buFont typeface="Arial" panose="020B0604020202020204" pitchFamily="34" charset="0"/>
              <a:buChar char="•"/>
              <a:defRPr/>
            </a:pPr>
            <a:r>
              <a:rPr lang="en-US" sz="2400">
                <a:solidFill>
                  <a:srgbClr val="FFFFFF"/>
                </a:solidFill>
              </a:rPr>
              <a:t>Supporting State of Oklahoma’s Water for 2060 Goal and Google’s 2030 Water Positive Goal</a:t>
            </a:r>
          </a:p>
        </p:txBody>
      </p:sp>
      <p:sp>
        <p:nvSpPr>
          <p:cNvPr id="8" name="Footer Placeholder 8">
            <a:extLst>
              <a:ext uri="{FF2B5EF4-FFF2-40B4-BE49-F238E27FC236}">
                <a16:creationId xmlns:a16="http://schemas.microsoft.com/office/drawing/2014/main" id="{B04BCD34-B21F-0781-E680-745F949953C5}"/>
              </a:ext>
            </a:extLst>
          </p:cNvPr>
          <p:cNvSpPr>
            <a:spLocks noGrp="1"/>
          </p:cNvSpPr>
          <p:nvPr>
            <p:ph type="ftr" sz="quarter" idx="10"/>
          </p:nvPr>
        </p:nvSpPr>
        <p:spPr>
          <a:xfrm>
            <a:off x="609600" y="6356350"/>
            <a:ext cx="719175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Franklin Gothic Book"/>
                <a:ea typeface="+mn-ea"/>
                <a:cs typeface="+mn-cs"/>
              </a:rPr>
              <a:t>Brown and Caldwell</a:t>
            </a:r>
          </a:p>
        </p:txBody>
      </p:sp>
      <p:sp>
        <p:nvSpPr>
          <p:cNvPr id="9" name="Slide Number Placeholder 9">
            <a:extLst>
              <a:ext uri="{FF2B5EF4-FFF2-40B4-BE49-F238E27FC236}">
                <a16:creationId xmlns:a16="http://schemas.microsoft.com/office/drawing/2014/main" id="{A6C95B0D-6DE3-C220-DA76-3BC7DFDADA11}"/>
              </a:ext>
            </a:extLst>
          </p:cNvPr>
          <p:cNvSpPr>
            <a:spLocks noGrp="1"/>
          </p:cNvSpPr>
          <p:nvPr>
            <p:ph type="sldNum" sz="quarter" idx="11"/>
          </p:nvPr>
        </p:nvSpPr>
        <p:spPr>
          <a:xfrm>
            <a:off x="8610600" y="6356350"/>
            <a:ext cx="2971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9CEDC-B5D7-4E9A-BA46-5FD30BEA372C}" type="slidenum">
              <a:rPr kumimoji="0" lang="en-US" sz="1050" b="0" i="0" u="none" strike="noStrike" kern="1200" cap="none" spc="0" normalizeH="0" baseline="0" noProof="0" smtClean="0">
                <a:ln>
                  <a:noFill/>
                </a:ln>
                <a:solidFill>
                  <a:srgbClr val="909D93"/>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50" b="0" i="0" u="none" strike="noStrike" kern="1200" cap="none" spc="0" normalizeH="0" baseline="0" noProof="0">
              <a:ln>
                <a:noFill/>
              </a:ln>
              <a:solidFill>
                <a:srgbClr val="909D93"/>
              </a:solidFill>
              <a:effectLst/>
              <a:uLnTx/>
              <a:uFillTx/>
              <a:latin typeface="Franklin Gothic Book"/>
              <a:ea typeface="+mn-ea"/>
              <a:cs typeface="+mn-cs"/>
            </a:endParaRPr>
          </a:p>
        </p:txBody>
      </p:sp>
      <p:sp>
        <p:nvSpPr>
          <p:cNvPr id="11" name="Rectangle: Top Corners Rounded 10">
            <a:extLst>
              <a:ext uri="{FF2B5EF4-FFF2-40B4-BE49-F238E27FC236}">
                <a16:creationId xmlns:a16="http://schemas.microsoft.com/office/drawing/2014/main" id="{EE518DF0-69B7-472E-68C9-B46627F50CF9}"/>
              </a:ext>
            </a:extLst>
          </p:cNvPr>
          <p:cNvSpPr/>
          <p:nvPr/>
        </p:nvSpPr>
        <p:spPr>
          <a:xfrm rot="5400000" flipV="1">
            <a:off x="8610600" y="-1352550"/>
            <a:ext cx="1066800" cy="6096000"/>
          </a:xfrm>
          <a:prstGeom prst="round2SameRect">
            <a:avLst>
              <a:gd name="adj1" fmla="val 50000"/>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cxnSp>
        <p:nvCxnSpPr>
          <p:cNvPr id="16" name="Anchor Line (Gray)">
            <a:extLst>
              <a:ext uri="{FF2B5EF4-FFF2-40B4-BE49-F238E27FC236}">
                <a16:creationId xmlns:a16="http://schemas.microsoft.com/office/drawing/2014/main" id="{28D4AFC0-C7AE-0572-28D0-1BC89E28DB7C}"/>
              </a:ext>
            </a:extLst>
          </p:cNvPr>
          <p:cNvCxnSpPr>
            <a:cxnSpLocks/>
          </p:cNvCxnSpPr>
          <p:nvPr/>
        </p:nvCxnSpPr>
        <p:spPr bwMode="auto">
          <a:xfrm>
            <a:off x="609600" y="475656"/>
            <a:ext cx="685800" cy="0"/>
          </a:xfrm>
          <a:prstGeom prst="line">
            <a:avLst/>
          </a:prstGeom>
          <a:noFill/>
          <a:ln w="38100" cap="flat" cmpd="sng" algn="ctr">
            <a:solidFill>
              <a:srgbClr val="FFC000"/>
            </a:solidFill>
            <a:prstDash val="solid"/>
            <a:round/>
            <a:headEnd type="none" w="med" len="med"/>
            <a:tailEnd type="none" w="med" len="med"/>
          </a:ln>
          <a:effectLst/>
        </p:spPr>
      </p:cxnSp>
      <p:sp>
        <p:nvSpPr>
          <p:cNvPr id="6" name="TextBox 5">
            <a:extLst>
              <a:ext uri="{FF2B5EF4-FFF2-40B4-BE49-F238E27FC236}">
                <a16:creationId xmlns:a16="http://schemas.microsoft.com/office/drawing/2014/main" id="{2D9B21DF-2E35-6E44-ABC3-DE6CD930C251}"/>
              </a:ext>
            </a:extLst>
          </p:cNvPr>
          <p:cNvSpPr txBox="1"/>
          <p:nvPr/>
        </p:nvSpPr>
        <p:spPr>
          <a:xfrm>
            <a:off x="5947673" y="1295400"/>
            <a:ext cx="6231627" cy="83099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Franklin Gothic Medium Cond" panose="020B0606030402020204" pitchFamily="34" charset="0"/>
                <a:ea typeface="+mn-ea"/>
                <a:cs typeface="+mn-cs"/>
              </a:rPr>
              <a:t>How It Can 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Franklin Gothic Medium Cond" panose="020B0606030402020204" pitchFamily="34" charset="0"/>
                <a:ea typeface="+mn-ea"/>
                <a:cs typeface="+mn-cs"/>
              </a:rPr>
              <a:t>Google and City of Norman</a:t>
            </a:r>
          </a:p>
        </p:txBody>
      </p:sp>
      <p:pic>
        <p:nvPicPr>
          <p:cNvPr id="1026" name="Picture 2" descr="water reclamation facility">
            <a:extLst>
              <a:ext uri="{FF2B5EF4-FFF2-40B4-BE49-F238E27FC236}">
                <a16:creationId xmlns:a16="http://schemas.microsoft.com/office/drawing/2014/main" id="{D404F2C0-51F7-B45E-EEF6-C8C11CCCC2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6952" y="2362200"/>
            <a:ext cx="6144045" cy="4096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830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A723680-3869-9864-E509-E03385150D0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909D93"/>
                </a:solidFill>
                <a:effectLst/>
                <a:uLnTx/>
                <a:uFillTx/>
                <a:latin typeface="Franklin Gothic Book"/>
                <a:ea typeface="+mn-ea"/>
                <a:cs typeface="+mn-cs"/>
              </a:rPr>
              <a:t>Brown and Caldwell</a:t>
            </a:r>
          </a:p>
        </p:txBody>
      </p:sp>
      <p:sp>
        <p:nvSpPr>
          <p:cNvPr id="3" name="Slide Number Placeholder 2">
            <a:extLst>
              <a:ext uri="{FF2B5EF4-FFF2-40B4-BE49-F238E27FC236}">
                <a16:creationId xmlns:a16="http://schemas.microsoft.com/office/drawing/2014/main" id="{AC9A2DA8-69C5-330A-53F4-13CCC759C70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9CEDC-B5D7-4E9A-BA46-5FD30BEA372C}" type="slidenum">
              <a:rPr kumimoji="0" lang="en-US" sz="1050" b="0" i="0" u="none" strike="noStrike" kern="1200" cap="none" spc="0" normalizeH="0" baseline="0" noProof="0" smtClean="0">
                <a:ln>
                  <a:noFill/>
                </a:ln>
                <a:solidFill>
                  <a:srgbClr val="909D93"/>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50" b="0" i="0" u="none" strike="noStrike" kern="1200" cap="none" spc="0" normalizeH="0" baseline="0" noProof="0">
              <a:ln>
                <a:noFill/>
              </a:ln>
              <a:solidFill>
                <a:srgbClr val="909D93"/>
              </a:solidFill>
              <a:effectLst/>
              <a:uLnTx/>
              <a:uFillTx/>
              <a:latin typeface="Franklin Gothic Book"/>
              <a:ea typeface="+mn-ea"/>
              <a:cs typeface="+mn-cs"/>
            </a:endParaRPr>
          </a:p>
        </p:txBody>
      </p:sp>
      <p:sp>
        <p:nvSpPr>
          <p:cNvPr id="4" name="Title 3">
            <a:extLst>
              <a:ext uri="{FF2B5EF4-FFF2-40B4-BE49-F238E27FC236}">
                <a16:creationId xmlns:a16="http://schemas.microsoft.com/office/drawing/2014/main" id="{608DEBF8-5507-3805-CE81-BB053CBE6E2E}"/>
              </a:ext>
            </a:extLst>
          </p:cNvPr>
          <p:cNvSpPr>
            <a:spLocks noGrp="1"/>
          </p:cNvSpPr>
          <p:nvPr>
            <p:ph type="title"/>
          </p:nvPr>
        </p:nvSpPr>
        <p:spPr/>
        <p:txBody>
          <a:bodyPr/>
          <a:lstStyle/>
          <a:p>
            <a:r>
              <a:rPr lang="en-US"/>
              <a:t>Finding the Right Fit</a:t>
            </a:r>
          </a:p>
        </p:txBody>
      </p:sp>
      <p:sp>
        <p:nvSpPr>
          <p:cNvPr id="7" name="TextBox 6">
            <a:extLst>
              <a:ext uri="{FF2B5EF4-FFF2-40B4-BE49-F238E27FC236}">
                <a16:creationId xmlns:a16="http://schemas.microsoft.com/office/drawing/2014/main" id="{CD1F4EDC-1364-56D2-C1D7-5BD50DEE525C}"/>
              </a:ext>
            </a:extLst>
          </p:cNvPr>
          <p:cNvSpPr txBox="1"/>
          <p:nvPr/>
        </p:nvSpPr>
        <p:spPr>
          <a:xfrm>
            <a:off x="80542" y="1896190"/>
            <a:ext cx="677108" cy="3983561"/>
          </a:xfrm>
          <a:prstGeom prst="rect">
            <a:avLst/>
          </a:prstGeom>
          <a:noFill/>
        </p:spPr>
        <p:txBody>
          <a:bodyPr vert="vert270"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7BDBE"/>
                </a:solidFill>
                <a:effectLst/>
                <a:uLnTx/>
                <a:uFillTx/>
                <a:latin typeface="Franklin Gothic Medium"/>
                <a:ea typeface="+mn-ea"/>
                <a:cs typeface="+mn-cs"/>
              </a:rPr>
              <a:t>UTILITY</a:t>
            </a:r>
          </a:p>
        </p:txBody>
      </p:sp>
      <p:sp>
        <p:nvSpPr>
          <p:cNvPr id="18" name="TextBox 17">
            <a:extLst>
              <a:ext uri="{FF2B5EF4-FFF2-40B4-BE49-F238E27FC236}">
                <a16:creationId xmlns:a16="http://schemas.microsoft.com/office/drawing/2014/main" id="{4333728B-72FC-A498-9F2B-F30970024F78}"/>
              </a:ext>
            </a:extLst>
          </p:cNvPr>
          <p:cNvSpPr txBox="1"/>
          <p:nvPr/>
        </p:nvSpPr>
        <p:spPr>
          <a:xfrm>
            <a:off x="4880034" y="5621395"/>
            <a:ext cx="2604051"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tx2"/>
                </a:solidFill>
                <a:effectLst/>
                <a:uLnTx/>
                <a:uFillTx/>
                <a:latin typeface="Franklin Gothic Medium"/>
                <a:ea typeface="+mn-ea"/>
                <a:cs typeface="+mn-cs"/>
              </a:rPr>
              <a:t>Partnership</a:t>
            </a:r>
          </a:p>
        </p:txBody>
      </p:sp>
      <p:grpSp>
        <p:nvGrpSpPr>
          <p:cNvPr id="6" name="그룹 2">
            <a:extLst>
              <a:ext uri="{FF2B5EF4-FFF2-40B4-BE49-F238E27FC236}">
                <a16:creationId xmlns:a16="http://schemas.microsoft.com/office/drawing/2014/main" id="{F11A1164-7E68-8AEF-EA89-F8005D1238DA}"/>
              </a:ext>
            </a:extLst>
          </p:cNvPr>
          <p:cNvGrpSpPr/>
          <p:nvPr/>
        </p:nvGrpSpPr>
        <p:grpSpPr>
          <a:xfrm>
            <a:off x="779340" y="2495080"/>
            <a:ext cx="10364949" cy="2200189"/>
            <a:chOff x="1259498" y="1734398"/>
            <a:chExt cx="9266236" cy="1966965"/>
          </a:xfrm>
        </p:grpSpPr>
        <p:sp>
          <p:nvSpPr>
            <p:cNvPr id="10" name="Oval 21">
              <a:extLst>
                <a:ext uri="{FF2B5EF4-FFF2-40B4-BE49-F238E27FC236}">
                  <a16:creationId xmlns:a16="http://schemas.microsoft.com/office/drawing/2014/main" id="{D439D094-A292-BCC8-B2E8-E23F56427134}"/>
                </a:ext>
              </a:extLst>
            </p:cNvPr>
            <p:cNvSpPr/>
            <p:nvPr/>
          </p:nvSpPr>
          <p:spPr>
            <a:xfrm rot="5400000">
              <a:off x="7520905" y="1776216"/>
              <a:ext cx="1448756" cy="2401537"/>
            </a:xfrm>
            <a:custGeom>
              <a:avLst/>
              <a:gdLst/>
              <a:ahLst/>
              <a:cxnLst/>
              <a:rect l="l" t="t" r="r" b="b"/>
              <a:pathLst>
                <a:path w="1368152" h="2298537">
                  <a:moveTo>
                    <a:pt x="684076" y="0"/>
                  </a:moveTo>
                  <a:cubicBezTo>
                    <a:pt x="803370" y="0"/>
                    <a:pt x="900076" y="96706"/>
                    <a:pt x="900076" y="216000"/>
                  </a:cubicBezTo>
                  <a:cubicBezTo>
                    <a:pt x="900076" y="287268"/>
                    <a:pt x="865561" y="350475"/>
                    <a:pt x="810076" y="386760"/>
                  </a:cubicBezTo>
                  <a:lnTo>
                    <a:pt x="810076" y="450517"/>
                  </a:lnTo>
                  <a:lnTo>
                    <a:pt x="1368152" y="450517"/>
                  </a:lnTo>
                  <a:lnTo>
                    <a:pt x="1368152" y="895744"/>
                  </a:lnTo>
                  <a:cubicBezTo>
                    <a:pt x="1331417" y="875468"/>
                    <a:pt x="1289090" y="864516"/>
                    <a:pt x="1244206" y="864516"/>
                  </a:cubicBezTo>
                  <a:cubicBezTo>
                    <a:pt x="1095089" y="864516"/>
                    <a:pt x="974206" y="985399"/>
                    <a:pt x="974206" y="1134516"/>
                  </a:cubicBezTo>
                  <a:cubicBezTo>
                    <a:pt x="974206" y="1283633"/>
                    <a:pt x="1095089" y="1404516"/>
                    <a:pt x="1244206" y="1404516"/>
                  </a:cubicBezTo>
                  <a:cubicBezTo>
                    <a:pt x="1289090" y="1404516"/>
                    <a:pt x="1331417" y="1393563"/>
                    <a:pt x="1368152" y="1373288"/>
                  </a:cubicBezTo>
                  <a:lnTo>
                    <a:pt x="1368152" y="1818517"/>
                  </a:lnTo>
                  <a:lnTo>
                    <a:pt x="810076" y="1818517"/>
                  </a:lnTo>
                  <a:lnTo>
                    <a:pt x="810076" y="1911777"/>
                  </a:lnTo>
                  <a:cubicBezTo>
                    <a:pt x="865561" y="1948062"/>
                    <a:pt x="900076" y="2011269"/>
                    <a:pt x="900076" y="2082537"/>
                  </a:cubicBezTo>
                  <a:cubicBezTo>
                    <a:pt x="900076" y="2201831"/>
                    <a:pt x="803370" y="2298537"/>
                    <a:pt x="684076" y="2298537"/>
                  </a:cubicBezTo>
                  <a:cubicBezTo>
                    <a:pt x="564782" y="2298537"/>
                    <a:pt x="468076" y="2201831"/>
                    <a:pt x="468076" y="2082537"/>
                  </a:cubicBezTo>
                  <a:cubicBezTo>
                    <a:pt x="468076" y="2011269"/>
                    <a:pt x="502591" y="1948062"/>
                    <a:pt x="558076" y="1911777"/>
                  </a:cubicBezTo>
                  <a:lnTo>
                    <a:pt x="558076" y="1818517"/>
                  </a:lnTo>
                  <a:lnTo>
                    <a:pt x="0" y="1818517"/>
                  </a:lnTo>
                  <a:lnTo>
                    <a:pt x="0" y="1368933"/>
                  </a:lnTo>
                  <a:cubicBezTo>
                    <a:pt x="39235" y="1391659"/>
                    <a:pt x="84862" y="1404516"/>
                    <a:pt x="133491" y="1404516"/>
                  </a:cubicBezTo>
                  <a:cubicBezTo>
                    <a:pt x="282608" y="1404516"/>
                    <a:pt x="403491" y="1283633"/>
                    <a:pt x="403491" y="1134516"/>
                  </a:cubicBezTo>
                  <a:cubicBezTo>
                    <a:pt x="403491" y="985399"/>
                    <a:pt x="282608" y="864516"/>
                    <a:pt x="133491" y="864516"/>
                  </a:cubicBezTo>
                  <a:cubicBezTo>
                    <a:pt x="84862" y="864516"/>
                    <a:pt x="39235" y="877372"/>
                    <a:pt x="0" y="900098"/>
                  </a:cubicBezTo>
                  <a:lnTo>
                    <a:pt x="0" y="450517"/>
                  </a:lnTo>
                  <a:lnTo>
                    <a:pt x="558076" y="450517"/>
                  </a:lnTo>
                  <a:lnTo>
                    <a:pt x="558076" y="386760"/>
                  </a:lnTo>
                  <a:cubicBezTo>
                    <a:pt x="502591" y="350475"/>
                    <a:pt x="468076" y="287268"/>
                    <a:pt x="468076" y="216000"/>
                  </a:cubicBezTo>
                  <a:cubicBezTo>
                    <a:pt x="468076" y="96706"/>
                    <a:pt x="564782" y="0"/>
                    <a:pt x="684076" y="0"/>
                  </a:cubicBezTo>
                  <a:close/>
                </a:path>
              </a:pathLst>
            </a:custGeom>
            <a:solidFill>
              <a:schemeClr val="accent2"/>
            </a:solidFill>
            <a:ln w="6350">
              <a:gradFill>
                <a:gsLst>
                  <a:gs pos="0">
                    <a:schemeClr val="bg1"/>
                  </a:gs>
                  <a:gs pos="100000">
                    <a:schemeClr val="accent1">
                      <a:tint val="23500"/>
                      <a:satMod val="160000"/>
                      <a:alpha val="0"/>
                    </a:schemeClr>
                  </a:gs>
                </a:gsLst>
                <a:lin ang="15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11" name="Oval 21">
              <a:extLst>
                <a:ext uri="{FF2B5EF4-FFF2-40B4-BE49-F238E27FC236}">
                  <a16:creationId xmlns:a16="http://schemas.microsoft.com/office/drawing/2014/main" id="{4E287921-D392-9D75-B11F-0CB2AA7538F8}"/>
                </a:ext>
              </a:extLst>
            </p:cNvPr>
            <p:cNvSpPr/>
            <p:nvPr/>
          </p:nvSpPr>
          <p:spPr>
            <a:xfrm rot="10800000">
              <a:off x="9095281" y="1749237"/>
              <a:ext cx="1429432" cy="1952126"/>
            </a:xfrm>
            <a:custGeom>
              <a:avLst/>
              <a:gdLst>
                <a:gd name="connsiteX0" fmla="*/ 1449013 w 1449013"/>
                <a:gd name="connsiteY0" fmla="*/ 0 h 1952472"/>
                <a:gd name="connsiteX1" fmla="*/ 1449013 w 1449013"/>
                <a:gd name="connsiteY1" fmla="*/ 466741 h 1952472"/>
                <a:gd name="connsiteX2" fmla="*/ 1317741 w 1449013"/>
                <a:gd name="connsiteY2" fmla="*/ 433666 h 1952472"/>
                <a:gd name="connsiteX3" fmla="*/ 1031784 w 1449013"/>
                <a:gd name="connsiteY3" fmla="*/ 719630 h 1952472"/>
                <a:gd name="connsiteX4" fmla="*/ 1317741 w 1449013"/>
                <a:gd name="connsiteY4" fmla="*/ 1005593 h 1952472"/>
                <a:gd name="connsiteX5" fmla="*/ 1449013 w 1449013"/>
                <a:gd name="connsiteY5" fmla="*/ 972519 h 1952472"/>
                <a:gd name="connsiteX6" fmla="*/ 1449013 w 1449013"/>
                <a:gd name="connsiteY6" fmla="*/ 1444072 h 1952472"/>
                <a:gd name="connsiteX7" fmla="*/ 857954 w 1449013"/>
                <a:gd name="connsiteY7" fmla="*/ 1444072 h 1952472"/>
                <a:gd name="connsiteX8" fmla="*/ 857954 w 1449013"/>
                <a:gd name="connsiteY8" fmla="*/ 1542845 h 1952472"/>
                <a:gd name="connsiteX9" fmla="*/ 953273 w 1449013"/>
                <a:gd name="connsiteY9" fmla="*/ 1723701 h 1952472"/>
                <a:gd name="connsiteX10" fmla="*/ 724507 w 1449013"/>
                <a:gd name="connsiteY10" fmla="*/ 1952472 h 1952472"/>
                <a:gd name="connsiteX11" fmla="*/ 495741 w 1449013"/>
                <a:gd name="connsiteY11" fmla="*/ 1723701 h 1952472"/>
                <a:gd name="connsiteX12" fmla="*/ 591060 w 1449013"/>
                <a:gd name="connsiteY12" fmla="*/ 1542845 h 1952472"/>
                <a:gd name="connsiteX13" fmla="*/ 591060 w 1449013"/>
                <a:gd name="connsiteY13" fmla="*/ 1444072 h 1952472"/>
                <a:gd name="connsiteX14" fmla="*/ 0 w 1449013"/>
                <a:gd name="connsiteY14" fmla="*/ 1444072 h 1952472"/>
                <a:gd name="connsiteX15" fmla="*/ 0 w 1449013"/>
                <a:gd name="connsiteY15" fmla="*/ 967906 h 1952472"/>
                <a:gd name="connsiteX16" fmla="*/ 427338 w 1449013"/>
                <a:gd name="connsiteY16" fmla="*/ 719630 h 1952472"/>
                <a:gd name="connsiteX17" fmla="*/ 141381 w 1449013"/>
                <a:gd name="connsiteY17" fmla="*/ 433666 h 1952472"/>
                <a:gd name="connsiteX18" fmla="*/ 0 w 1449013"/>
                <a:gd name="connsiteY18" fmla="*/ 471352 h 1952472"/>
                <a:gd name="connsiteX19" fmla="*/ 0 w 1449013"/>
                <a:gd name="connsiteY19" fmla="*/ 0 h 1952472"/>
                <a:gd name="connsiteX20" fmla="*/ 1449013 w 1449013"/>
                <a:gd name="connsiteY20" fmla="*/ 0 h 1952472"/>
                <a:gd name="connsiteX0" fmla="*/ 1449013 w 1449013"/>
                <a:gd name="connsiteY0" fmla="*/ 0 h 1952472"/>
                <a:gd name="connsiteX1" fmla="*/ 1449013 w 1449013"/>
                <a:gd name="connsiteY1" fmla="*/ 466741 h 1952472"/>
                <a:gd name="connsiteX2" fmla="*/ 1317741 w 1449013"/>
                <a:gd name="connsiteY2" fmla="*/ 433666 h 1952472"/>
                <a:gd name="connsiteX3" fmla="*/ 1031784 w 1449013"/>
                <a:gd name="connsiteY3" fmla="*/ 719630 h 1952472"/>
                <a:gd name="connsiteX4" fmla="*/ 1317741 w 1449013"/>
                <a:gd name="connsiteY4" fmla="*/ 1005593 h 1952472"/>
                <a:gd name="connsiteX5" fmla="*/ 1449013 w 1449013"/>
                <a:gd name="connsiteY5" fmla="*/ 972519 h 1952472"/>
                <a:gd name="connsiteX6" fmla="*/ 1449013 w 1449013"/>
                <a:gd name="connsiteY6" fmla="*/ 1444072 h 1952472"/>
                <a:gd name="connsiteX7" fmla="*/ 857954 w 1449013"/>
                <a:gd name="connsiteY7" fmla="*/ 1444072 h 1952472"/>
                <a:gd name="connsiteX8" fmla="*/ 857954 w 1449013"/>
                <a:gd name="connsiteY8" fmla="*/ 1542845 h 1952472"/>
                <a:gd name="connsiteX9" fmla="*/ 953273 w 1449013"/>
                <a:gd name="connsiteY9" fmla="*/ 1723701 h 1952472"/>
                <a:gd name="connsiteX10" fmla="*/ 724507 w 1449013"/>
                <a:gd name="connsiteY10" fmla="*/ 1952472 h 1952472"/>
                <a:gd name="connsiteX11" fmla="*/ 495741 w 1449013"/>
                <a:gd name="connsiteY11" fmla="*/ 1723701 h 1952472"/>
                <a:gd name="connsiteX12" fmla="*/ 591060 w 1449013"/>
                <a:gd name="connsiteY12" fmla="*/ 1542845 h 1952472"/>
                <a:gd name="connsiteX13" fmla="*/ 591060 w 1449013"/>
                <a:gd name="connsiteY13" fmla="*/ 1444072 h 1952472"/>
                <a:gd name="connsiteX14" fmla="*/ 0 w 1449013"/>
                <a:gd name="connsiteY14" fmla="*/ 1444072 h 1952472"/>
                <a:gd name="connsiteX15" fmla="*/ 0 w 1449013"/>
                <a:gd name="connsiteY15" fmla="*/ 967906 h 1952472"/>
                <a:gd name="connsiteX16" fmla="*/ 141381 w 1449013"/>
                <a:gd name="connsiteY16" fmla="*/ 433666 h 1952472"/>
                <a:gd name="connsiteX17" fmla="*/ 0 w 1449013"/>
                <a:gd name="connsiteY17" fmla="*/ 471352 h 1952472"/>
                <a:gd name="connsiteX18" fmla="*/ 0 w 1449013"/>
                <a:gd name="connsiteY18" fmla="*/ 0 h 1952472"/>
                <a:gd name="connsiteX19" fmla="*/ 1449013 w 1449013"/>
                <a:gd name="connsiteY19" fmla="*/ 0 h 1952472"/>
                <a:gd name="connsiteX0" fmla="*/ 1449013 w 1449013"/>
                <a:gd name="connsiteY0" fmla="*/ 0 h 1952472"/>
                <a:gd name="connsiteX1" fmla="*/ 1449013 w 1449013"/>
                <a:gd name="connsiteY1" fmla="*/ 466741 h 1952472"/>
                <a:gd name="connsiteX2" fmla="*/ 1317741 w 1449013"/>
                <a:gd name="connsiteY2" fmla="*/ 433666 h 1952472"/>
                <a:gd name="connsiteX3" fmla="*/ 1031784 w 1449013"/>
                <a:gd name="connsiteY3" fmla="*/ 719630 h 1952472"/>
                <a:gd name="connsiteX4" fmla="*/ 1317741 w 1449013"/>
                <a:gd name="connsiteY4" fmla="*/ 1005593 h 1952472"/>
                <a:gd name="connsiteX5" fmla="*/ 1449013 w 1449013"/>
                <a:gd name="connsiteY5" fmla="*/ 972519 h 1952472"/>
                <a:gd name="connsiteX6" fmla="*/ 1449013 w 1449013"/>
                <a:gd name="connsiteY6" fmla="*/ 1444072 h 1952472"/>
                <a:gd name="connsiteX7" fmla="*/ 857954 w 1449013"/>
                <a:gd name="connsiteY7" fmla="*/ 1444072 h 1952472"/>
                <a:gd name="connsiteX8" fmla="*/ 857954 w 1449013"/>
                <a:gd name="connsiteY8" fmla="*/ 1542845 h 1952472"/>
                <a:gd name="connsiteX9" fmla="*/ 953273 w 1449013"/>
                <a:gd name="connsiteY9" fmla="*/ 1723701 h 1952472"/>
                <a:gd name="connsiteX10" fmla="*/ 724507 w 1449013"/>
                <a:gd name="connsiteY10" fmla="*/ 1952472 h 1952472"/>
                <a:gd name="connsiteX11" fmla="*/ 495741 w 1449013"/>
                <a:gd name="connsiteY11" fmla="*/ 1723701 h 1952472"/>
                <a:gd name="connsiteX12" fmla="*/ 591060 w 1449013"/>
                <a:gd name="connsiteY12" fmla="*/ 1542845 h 1952472"/>
                <a:gd name="connsiteX13" fmla="*/ 591060 w 1449013"/>
                <a:gd name="connsiteY13" fmla="*/ 1444072 h 1952472"/>
                <a:gd name="connsiteX14" fmla="*/ 0 w 1449013"/>
                <a:gd name="connsiteY14" fmla="*/ 1444072 h 1952472"/>
                <a:gd name="connsiteX15" fmla="*/ 0 w 1449013"/>
                <a:gd name="connsiteY15" fmla="*/ 967906 h 1952472"/>
                <a:gd name="connsiteX16" fmla="*/ 0 w 1449013"/>
                <a:gd name="connsiteY16" fmla="*/ 471352 h 1952472"/>
                <a:gd name="connsiteX17" fmla="*/ 0 w 1449013"/>
                <a:gd name="connsiteY17" fmla="*/ 0 h 1952472"/>
                <a:gd name="connsiteX18" fmla="*/ 1449013 w 1449013"/>
                <a:gd name="connsiteY18" fmla="*/ 0 h 1952472"/>
                <a:gd name="connsiteX0" fmla="*/ 1449013 w 1449013"/>
                <a:gd name="connsiteY0" fmla="*/ 0 h 1952472"/>
                <a:gd name="connsiteX1" fmla="*/ 1449013 w 1449013"/>
                <a:gd name="connsiteY1" fmla="*/ 466741 h 1952472"/>
                <a:gd name="connsiteX2" fmla="*/ 1317741 w 1449013"/>
                <a:gd name="connsiteY2" fmla="*/ 433666 h 1952472"/>
                <a:gd name="connsiteX3" fmla="*/ 1031784 w 1449013"/>
                <a:gd name="connsiteY3" fmla="*/ 719630 h 1952472"/>
                <a:gd name="connsiteX4" fmla="*/ 1317741 w 1449013"/>
                <a:gd name="connsiteY4" fmla="*/ 1005593 h 1952472"/>
                <a:gd name="connsiteX5" fmla="*/ 1449013 w 1449013"/>
                <a:gd name="connsiteY5" fmla="*/ 972519 h 1952472"/>
                <a:gd name="connsiteX6" fmla="*/ 1449013 w 1449013"/>
                <a:gd name="connsiteY6" fmla="*/ 1444072 h 1952472"/>
                <a:gd name="connsiteX7" fmla="*/ 857954 w 1449013"/>
                <a:gd name="connsiteY7" fmla="*/ 1444072 h 1952472"/>
                <a:gd name="connsiteX8" fmla="*/ 857954 w 1449013"/>
                <a:gd name="connsiteY8" fmla="*/ 1542845 h 1952472"/>
                <a:gd name="connsiteX9" fmla="*/ 953273 w 1449013"/>
                <a:gd name="connsiteY9" fmla="*/ 1723701 h 1952472"/>
                <a:gd name="connsiteX10" fmla="*/ 724507 w 1449013"/>
                <a:gd name="connsiteY10" fmla="*/ 1952472 h 1952472"/>
                <a:gd name="connsiteX11" fmla="*/ 495741 w 1449013"/>
                <a:gd name="connsiteY11" fmla="*/ 1723701 h 1952472"/>
                <a:gd name="connsiteX12" fmla="*/ 591060 w 1449013"/>
                <a:gd name="connsiteY12" fmla="*/ 1542845 h 1952472"/>
                <a:gd name="connsiteX13" fmla="*/ 591060 w 1449013"/>
                <a:gd name="connsiteY13" fmla="*/ 1444072 h 1952472"/>
                <a:gd name="connsiteX14" fmla="*/ 0 w 1449013"/>
                <a:gd name="connsiteY14" fmla="*/ 1444072 h 1952472"/>
                <a:gd name="connsiteX15" fmla="*/ 0 w 1449013"/>
                <a:gd name="connsiteY15" fmla="*/ 967906 h 1952472"/>
                <a:gd name="connsiteX16" fmla="*/ 0 w 1449013"/>
                <a:gd name="connsiteY16" fmla="*/ 0 h 1952472"/>
                <a:gd name="connsiteX17" fmla="*/ 1449013 w 1449013"/>
                <a:gd name="connsiteY17" fmla="*/ 0 h 1952472"/>
                <a:gd name="connsiteX0" fmla="*/ 1449013 w 1449013"/>
                <a:gd name="connsiteY0" fmla="*/ 0 h 1952472"/>
                <a:gd name="connsiteX1" fmla="*/ 1449013 w 1449013"/>
                <a:gd name="connsiteY1" fmla="*/ 466741 h 1952472"/>
                <a:gd name="connsiteX2" fmla="*/ 1317741 w 1449013"/>
                <a:gd name="connsiteY2" fmla="*/ 433666 h 1952472"/>
                <a:gd name="connsiteX3" fmla="*/ 1031784 w 1449013"/>
                <a:gd name="connsiteY3" fmla="*/ 719630 h 1952472"/>
                <a:gd name="connsiteX4" fmla="*/ 1317741 w 1449013"/>
                <a:gd name="connsiteY4" fmla="*/ 1005593 h 1952472"/>
                <a:gd name="connsiteX5" fmla="*/ 1449013 w 1449013"/>
                <a:gd name="connsiteY5" fmla="*/ 972519 h 1952472"/>
                <a:gd name="connsiteX6" fmla="*/ 1449013 w 1449013"/>
                <a:gd name="connsiteY6" fmla="*/ 1444072 h 1952472"/>
                <a:gd name="connsiteX7" fmla="*/ 857954 w 1449013"/>
                <a:gd name="connsiteY7" fmla="*/ 1444072 h 1952472"/>
                <a:gd name="connsiteX8" fmla="*/ 857954 w 1449013"/>
                <a:gd name="connsiteY8" fmla="*/ 1542845 h 1952472"/>
                <a:gd name="connsiteX9" fmla="*/ 953273 w 1449013"/>
                <a:gd name="connsiteY9" fmla="*/ 1723701 h 1952472"/>
                <a:gd name="connsiteX10" fmla="*/ 724507 w 1449013"/>
                <a:gd name="connsiteY10" fmla="*/ 1952472 h 1952472"/>
                <a:gd name="connsiteX11" fmla="*/ 495741 w 1449013"/>
                <a:gd name="connsiteY11" fmla="*/ 1723701 h 1952472"/>
                <a:gd name="connsiteX12" fmla="*/ 591060 w 1449013"/>
                <a:gd name="connsiteY12" fmla="*/ 1542845 h 1952472"/>
                <a:gd name="connsiteX13" fmla="*/ 591060 w 1449013"/>
                <a:gd name="connsiteY13" fmla="*/ 1444072 h 1952472"/>
                <a:gd name="connsiteX14" fmla="*/ 0 w 1449013"/>
                <a:gd name="connsiteY14" fmla="*/ 1444072 h 1952472"/>
                <a:gd name="connsiteX15" fmla="*/ 0 w 1449013"/>
                <a:gd name="connsiteY15" fmla="*/ 0 h 1952472"/>
                <a:gd name="connsiteX16" fmla="*/ 1449013 w 1449013"/>
                <a:gd name="connsiteY16" fmla="*/ 0 h 195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49013" h="1952472">
                  <a:moveTo>
                    <a:pt x="1449013" y="0"/>
                  </a:moveTo>
                  <a:lnTo>
                    <a:pt x="1449013" y="466741"/>
                  </a:lnTo>
                  <a:cubicBezTo>
                    <a:pt x="1410107" y="445266"/>
                    <a:pt x="1365278" y="433666"/>
                    <a:pt x="1317741" y="433666"/>
                  </a:cubicBezTo>
                  <a:cubicBezTo>
                    <a:pt x="1159811" y="433666"/>
                    <a:pt x="1031784" y="561696"/>
                    <a:pt x="1031784" y="719630"/>
                  </a:cubicBezTo>
                  <a:cubicBezTo>
                    <a:pt x="1031784" y="877563"/>
                    <a:pt x="1159811" y="1005593"/>
                    <a:pt x="1317741" y="1005593"/>
                  </a:cubicBezTo>
                  <a:cubicBezTo>
                    <a:pt x="1365278" y="1005593"/>
                    <a:pt x="1410107" y="993993"/>
                    <a:pt x="1449013" y="972519"/>
                  </a:cubicBezTo>
                  <a:lnTo>
                    <a:pt x="1449013" y="1444072"/>
                  </a:lnTo>
                  <a:lnTo>
                    <a:pt x="857954" y="1444072"/>
                  </a:lnTo>
                  <a:lnTo>
                    <a:pt x="857954" y="1542845"/>
                  </a:lnTo>
                  <a:cubicBezTo>
                    <a:pt x="916718" y="1581276"/>
                    <a:pt x="953273" y="1648220"/>
                    <a:pt x="953273" y="1723701"/>
                  </a:cubicBezTo>
                  <a:cubicBezTo>
                    <a:pt x="953273" y="1850048"/>
                    <a:pt x="850851" y="1952472"/>
                    <a:pt x="724507" y="1952472"/>
                  </a:cubicBezTo>
                  <a:cubicBezTo>
                    <a:pt x="598162" y="1952472"/>
                    <a:pt x="495741" y="1850048"/>
                    <a:pt x="495741" y="1723701"/>
                  </a:cubicBezTo>
                  <a:cubicBezTo>
                    <a:pt x="495741" y="1648220"/>
                    <a:pt x="532295" y="1581276"/>
                    <a:pt x="591060" y="1542845"/>
                  </a:cubicBezTo>
                  <a:lnTo>
                    <a:pt x="591060" y="1444072"/>
                  </a:lnTo>
                  <a:lnTo>
                    <a:pt x="0" y="1444072"/>
                  </a:lnTo>
                  <a:lnTo>
                    <a:pt x="0" y="0"/>
                  </a:lnTo>
                  <a:lnTo>
                    <a:pt x="1449013" y="0"/>
                  </a:lnTo>
                  <a:close/>
                </a:path>
              </a:pathLst>
            </a:custGeom>
            <a:solidFill>
              <a:schemeClr val="tx2"/>
            </a:solidFill>
            <a:ln w="6350">
              <a:gradFill>
                <a:gsLst>
                  <a:gs pos="0">
                    <a:schemeClr val="bg1"/>
                  </a:gs>
                  <a:gs pos="100000">
                    <a:schemeClr val="accent1">
                      <a:tint val="23500"/>
                      <a:satMod val="160000"/>
                      <a:alpha val="0"/>
                    </a:schemeClr>
                  </a:gs>
                </a:gsLst>
                <a:lin ang="15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12" name="Oval 21">
              <a:extLst>
                <a:ext uri="{FF2B5EF4-FFF2-40B4-BE49-F238E27FC236}">
                  <a16:creationId xmlns:a16="http://schemas.microsoft.com/office/drawing/2014/main" id="{96E7540E-E2E9-0E85-FE34-226749C043AB}"/>
                </a:ext>
              </a:extLst>
            </p:cNvPr>
            <p:cNvSpPr/>
            <p:nvPr/>
          </p:nvSpPr>
          <p:spPr>
            <a:xfrm rot="5400000">
              <a:off x="4404964" y="1766586"/>
              <a:ext cx="1448756" cy="2401537"/>
            </a:xfrm>
            <a:custGeom>
              <a:avLst/>
              <a:gdLst/>
              <a:ahLst/>
              <a:cxnLst/>
              <a:rect l="l" t="t" r="r" b="b"/>
              <a:pathLst>
                <a:path w="1368152" h="2298537">
                  <a:moveTo>
                    <a:pt x="684076" y="0"/>
                  </a:moveTo>
                  <a:cubicBezTo>
                    <a:pt x="803370" y="0"/>
                    <a:pt x="900076" y="96706"/>
                    <a:pt x="900076" y="216000"/>
                  </a:cubicBezTo>
                  <a:cubicBezTo>
                    <a:pt x="900076" y="287268"/>
                    <a:pt x="865561" y="350475"/>
                    <a:pt x="810076" y="386760"/>
                  </a:cubicBezTo>
                  <a:lnTo>
                    <a:pt x="810076" y="450517"/>
                  </a:lnTo>
                  <a:lnTo>
                    <a:pt x="1368152" y="450517"/>
                  </a:lnTo>
                  <a:lnTo>
                    <a:pt x="1368152" y="895744"/>
                  </a:lnTo>
                  <a:cubicBezTo>
                    <a:pt x="1331417" y="875468"/>
                    <a:pt x="1289090" y="864516"/>
                    <a:pt x="1244206" y="864516"/>
                  </a:cubicBezTo>
                  <a:cubicBezTo>
                    <a:pt x="1095089" y="864516"/>
                    <a:pt x="974206" y="985399"/>
                    <a:pt x="974206" y="1134516"/>
                  </a:cubicBezTo>
                  <a:cubicBezTo>
                    <a:pt x="974206" y="1283633"/>
                    <a:pt x="1095089" y="1404516"/>
                    <a:pt x="1244206" y="1404516"/>
                  </a:cubicBezTo>
                  <a:cubicBezTo>
                    <a:pt x="1289090" y="1404516"/>
                    <a:pt x="1331417" y="1393563"/>
                    <a:pt x="1368152" y="1373288"/>
                  </a:cubicBezTo>
                  <a:lnTo>
                    <a:pt x="1368152" y="1818517"/>
                  </a:lnTo>
                  <a:lnTo>
                    <a:pt x="810076" y="1818517"/>
                  </a:lnTo>
                  <a:lnTo>
                    <a:pt x="810076" y="1911777"/>
                  </a:lnTo>
                  <a:cubicBezTo>
                    <a:pt x="865561" y="1948062"/>
                    <a:pt x="900076" y="2011269"/>
                    <a:pt x="900076" y="2082537"/>
                  </a:cubicBezTo>
                  <a:cubicBezTo>
                    <a:pt x="900076" y="2201831"/>
                    <a:pt x="803370" y="2298537"/>
                    <a:pt x="684076" y="2298537"/>
                  </a:cubicBezTo>
                  <a:cubicBezTo>
                    <a:pt x="564782" y="2298537"/>
                    <a:pt x="468076" y="2201831"/>
                    <a:pt x="468076" y="2082537"/>
                  </a:cubicBezTo>
                  <a:cubicBezTo>
                    <a:pt x="468076" y="2011269"/>
                    <a:pt x="502591" y="1948062"/>
                    <a:pt x="558076" y="1911777"/>
                  </a:cubicBezTo>
                  <a:lnTo>
                    <a:pt x="558076" y="1818517"/>
                  </a:lnTo>
                  <a:lnTo>
                    <a:pt x="0" y="1818517"/>
                  </a:lnTo>
                  <a:lnTo>
                    <a:pt x="0" y="1368933"/>
                  </a:lnTo>
                  <a:cubicBezTo>
                    <a:pt x="39235" y="1391659"/>
                    <a:pt x="84862" y="1404516"/>
                    <a:pt x="133491" y="1404516"/>
                  </a:cubicBezTo>
                  <a:cubicBezTo>
                    <a:pt x="282608" y="1404516"/>
                    <a:pt x="403491" y="1283633"/>
                    <a:pt x="403491" y="1134516"/>
                  </a:cubicBezTo>
                  <a:cubicBezTo>
                    <a:pt x="403491" y="985399"/>
                    <a:pt x="282608" y="864516"/>
                    <a:pt x="133491" y="864516"/>
                  </a:cubicBezTo>
                  <a:cubicBezTo>
                    <a:pt x="84862" y="864516"/>
                    <a:pt x="39235" y="877372"/>
                    <a:pt x="0" y="900098"/>
                  </a:cubicBezTo>
                  <a:lnTo>
                    <a:pt x="0" y="450517"/>
                  </a:lnTo>
                  <a:lnTo>
                    <a:pt x="558076" y="450517"/>
                  </a:lnTo>
                  <a:lnTo>
                    <a:pt x="558076" y="386760"/>
                  </a:lnTo>
                  <a:cubicBezTo>
                    <a:pt x="502591" y="350475"/>
                    <a:pt x="468076" y="287268"/>
                    <a:pt x="468076" y="216000"/>
                  </a:cubicBezTo>
                  <a:cubicBezTo>
                    <a:pt x="468076" y="96706"/>
                    <a:pt x="564782" y="0"/>
                    <a:pt x="684076" y="0"/>
                  </a:cubicBezTo>
                  <a:close/>
                </a:path>
              </a:pathLst>
            </a:custGeom>
            <a:solidFill>
              <a:schemeClr val="accent2"/>
            </a:solidFill>
            <a:ln w="6350">
              <a:gradFill>
                <a:gsLst>
                  <a:gs pos="0">
                    <a:schemeClr val="bg1"/>
                  </a:gs>
                  <a:gs pos="100000">
                    <a:schemeClr val="accent1">
                      <a:tint val="23500"/>
                      <a:satMod val="160000"/>
                      <a:alpha val="0"/>
                    </a:schemeClr>
                  </a:gs>
                </a:gsLst>
                <a:lin ang="15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14" name="Oval 21">
              <a:extLst>
                <a:ext uri="{FF2B5EF4-FFF2-40B4-BE49-F238E27FC236}">
                  <a16:creationId xmlns:a16="http://schemas.microsoft.com/office/drawing/2014/main" id="{B344DB4F-A648-EA5C-2B87-932FE90DBB28}"/>
                </a:ext>
              </a:extLst>
            </p:cNvPr>
            <p:cNvSpPr/>
            <p:nvPr/>
          </p:nvSpPr>
          <p:spPr>
            <a:xfrm rot="16200000">
              <a:off x="1526029" y="2004312"/>
              <a:ext cx="1448756" cy="1926087"/>
            </a:xfrm>
            <a:custGeom>
              <a:avLst/>
              <a:gdLst/>
              <a:ahLst/>
              <a:cxnLst/>
              <a:rect l="l" t="t" r="r" b="b"/>
              <a:pathLst>
                <a:path w="1449013" h="1952472">
                  <a:moveTo>
                    <a:pt x="1449013" y="0"/>
                  </a:moveTo>
                  <a:lnTo>
                    <a:pt x="1449013" y="466741"/>
                  </a:lnTo>
                  <a:cubicBezTo>
                    <a:pt x="1410107" y="445266"/>
                    <a:pt x="1365278" y="433666"/>
                    <a:pt x="1317741" y="433666"/>
                  </a:cubicBezTo>
                  <a:cubicBezTo>
                    <a:pt x="1159811" y="433666"/>
                    <a:pt x="1031784" y="561696"/>
                    <a:pt x="1031784" y="719630"/>
                  </a:cubicBezTo>
                  <a:cubicBezTo>
                    <a:pt x="1031784" y="877563"/>
                    <a:pt x="1159811" y="1005593"/>
                    <a:pt x="1317741" y="1005593"/>
                  </a:cubicBezTo>
                  <a:cubicBezTo>
                    <a:pt x="1365278" y="1005593"/>
                    <a:pt x="1410107" y="993993"/>
                    <a:pt x="1449013" y="972519"/>
                  </a:cubicBezTo>
                  <a:lnTo>
                    <a:pt x="1449013" y="1444072"/>
                  </a:lnTo>
                  <a:lnTo>
                    <a:pt x="857954" y="1444072"/>
                  </a:lnTo>
                  <a:lnTo>
                    <a:pt x="857954" y="1542845"/>
                  </a:lnTo>
                  <a:cubicBezTo>
                    <a:pt x="916718" y="1581276"/>
                    <a:pt x="953273" y="1648220"/>
                    <a:pt x="953273" y="1723701"/>
                  </a:cubicBezTo>
                  <a:cubicBezTo>
                    <a:pt x="953273" y="1850048"/>
                    <a:pt x="850851" y="1952472"/>
                    <a:pt x="724507" y="1952472"/>
                  </a:cubicBezTo>
                  <a:cubicBezTo>
                    <a:pt x="598162" y="1952472"/>
                    <a:pt x="495741" y="1850048"/>
                    <a:pt x="495741" y="1723701"/>
                  </a:cubicBezTo>
                  <a:cubicBezTo>
                    <a:pt x="495741" y="1648220"/>
                    <a:pt x="532295" y="1581276"/>
                    <a:pt x="591060" y="1542845"/>
                  </a:cubicBezTo>
                  <a:lnTo>
                    <a:pt x="591060" y="1444072"/>
                  </a:lnTo>
                  <a:lnTo>
                    <a:pt x="0" y="1444072"/>
                  </a:lnTo>
                  <a:lnTo>
                    <a:pt x="0" y="967906"/>
                  </a:lnTo>
                  <a:cubicBezTo>
                    <a:pt x="41554" y="991976"/>
                    <a:pt x="89878" y="1005593"/>
                    <a:pt x="141381" y="1005593"/>
                  </a:cubicBezTo>
                  <a:cubicBezTo>
                    <a:pt x="299311" y="1005593"/>
                    <a:pt x="427338" y="877563"/>
                    <a:pt x="427338" y="719630"/>
                  </a:cubicBezTo>
                  <a:cubicBezTo>
                    <a:pt x="427338" y="561696"/>
                    <a:pt x="299311" y="433666"/>
                    <a:pt x="141381" y="433666"/>
                  </a:cubicBezTo>
                  <a:cubicBezTo>
                    <a:pt x="89878" y="433666"/>
                    <a:pt x="41554" y="447283"/>
                    <a:pt x="0" y="471352"/>
                  </a:cubicBezTo>
                  <a:lnTo>
                    <a:pt x="0" y="0"/>
                  </a:lnTo>
                  <a:close/>
                </a:path>
              </a:pathLst>
            </a:custGeom>
            <a:solidFill>
              <a:schemeClr val="tx2"/>
            </a:solidFill>
            <a:ln w="6350">
              <a:gradFill>
                <a:gsLst>
                  <a:gs pos="0">
                    <a:schemeClr val="bg1"/>
                  </a:gs>
                  <a:gs pos="100000">
                    <a:schemeClr val="accent1">
                      <a:tint val="23500"/>
                      <a:satMod val="160000"/>
                      <a:alpha val="0"/>
                    </a:schemeClr>
                  </a:gs>
                </a:gsLst>
                <a:lin ang="15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15" name="Oval 21">
              <a:extLst>
                <a:ext uri="{FF2B5EF4-FFF2-40B4-BE49-F238E27FC236}">
                  <a16:creationId xmlns:a16="http://schemas.microsoft.com/office/drawing/2014/main" id="{6A3A9FD3-F358-92BC-2779-85DE3AB5D10D}"/>
                </a:ext>
              </a:extLst>
            </p:cNvPr>
            <p:cNvSpPr/>
            <p:nvPr/>
          </p:nvSpPr>
          <p:spPr>
            <a:xfrm rot="10800000">
              <a:off x="2858124" y="1734398"/>
              <a:ext cx="1429432" cy="1952126"/>
            </a:xfrm>
            <a:custGeom>
              <a:avLst/>
              <a:gdLst/>
              <a:ahLst/>
              <a:cxnLst/>
              <a:rect l="l" t="t" r="r" b="b"/>
              <a:pathLst>
                <a:path w="1449013" h="1952472">
                  <a:moveTo>
                    <a:pt x="1449013" y="0"/>
                  </a:moveTo>
                  <a:lnTo>
                    <a:pt x="1449013" y="466741"/>
                  </a:lnTo>
                  <a:cubicBezTo>
                    <a:pt x="1410107" y="445266"/>
                    <a:pt x="1365278" y="433666"/>
                    <a:pt x="1317741" y="433666"/>
                  </a:cubicBezTo>
                  <a:cubicBezTo>
                    <a:pt x="1159811" y="433666"/>
                    <a:pt x="1031784" y="561696"/>
                    <a:pt x="1031784" y="719630"/>
                  </a:cubicBezTo>
                  <a:cubicBezTo>
                    <a:pt x="1031784" y="877563"/>
                    <a:pt x="1159811" y="1005593"/>
                    <a:pt x="1317741" y="1005593"/>
                  </a:cubicBezTo>
                  <a:cubicBezTo>
                    <a:pt x="1365278" y="1005593"/>
                    <a:pt x="1410107" y="993993"/>
                    <a:pt x="1449013" y="972519"/>
                  </a:cubicBezTo>
                  <a:lnTo>
                    <a:pt x="1449013" y="1444072"/>
                  </a:lnTo>
                  <a:lnTo>
                    <a:pt x="857954" y="1444072"/>
                  </a:lnTo>
                  <a:lnTo>
                    <a:pt x="857954" y="1542845"/>
                  </a:lnTo>
                  <a:cubicBezTo>
                    <a:pt x="916718" y="1581276"/>
                    <a:pt x="953273" y="1648220"/>
                    <a:pt x="953273" y="1723701"/>
                  </a:cubicBezTo>
                  <a:cubicBezTo>
                    <a:pt x="953273" y="1850048"/>
                    <a:pt x="850851" y="1952472"/>
                    <a:pt x="724507" y="1952472"/>
                  </a:cubicBezTo>
                  <a:cubicBezTo>
                    <a:pt x="598162" y="1952472"/>
                    <a:pt x="495741" y="1850048"/>
                    <a:pt x="495741" y="1723701"/>
                  </a:cubicBezTo>
                  <a:cubicBezTo>
                    <a:pt x="495741" y="1648220"/>
                    <a:pt x="532295" y="1581276"/>
                    <a:pt x="591060" y="1542845"/>
                  </a:cubicBezTo>
                  <a:lnTo>
                    <a:pt x="591060" y="1444072"/>
                  </a:lnTo>
                  <a:lnTo>
                    <a:pt x="0" y="1444072"/>
                  </a:lnTo>
                  <a:lnTo>
                    <a:pt x="0" y="967906"/>
                  </a:lnTo>
                  <a:cubicBezTo>
                    <a:pt x="41554" y="991976"/>
                    <a:pt x="89878" y="1005593"/>
                    <a:pt x="141381" y="1005593"/>
                  </a:cubicBezTo>
                  <a:cubicBezTo>
                    <a:pt x="299311" y="1005593"/>
                    <a:pt x="427338" y="877563"/>
                    <a:pt x="427338" y="719630"/>
                  </a:cubicBezTo>
                  <a:cubicBezTo>
                    <a:pt x="427338" y="561696"/>
                    <a:pt x="299311" y="433666"/>
                    <a:pt x="141381" y="433666"/>
                  </a:cubicBezTo>
                  <a:cubicBezTo>
                    <a:pt x="89878" y="433666"/>
                    <a:pt x="41554" y="447283"/>
                    <a:pt x="0" y="471352"/>
                  </a:cubicBezTo>
                  <a:lnTo>
                    <a:pt x="0" y="0"/>
                  </a:lnTo>
                  <a:close/>
                </a:path>
              </a:pathLst>
            </a:custGeom>
            <a:solidFill>
              <a:schemeClr val="accent1"/>
            </a:solidFill>
            <a:ln w="6350">
              <a:gradFill>
                <a:gsLst>
                  <a:gs pos="0">
                    <a:schemeClr val="bg1"/>
                  </a:gs>
                  <a:gs pos="100000">
                    <a:schemeClr val="accent1">
                      <a:tint val="23500"/>
                      <a:satMod val="160000"/>
                      <a:alpha val="0"/>
                    </a:schemeClr>
                  </a:gs>
                </a:gsLst>
                <a:lin ang="15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16" name="Oval 21">
              <a:extLst>
                <a:ext uri="{FF2B5EF4-FFF2-40B4-BE49-F238E27FC236}">
                  <a16:creationId xmlns:a16="http://schemas.microsoft.com/office/drawing/2014/main" id="{CFF13F49-529B-55ED-5EA6-002DEB4EA9A5}"/>
                </a:ext>
              </a:extLst>
            </p:cNvPr>
            <p:cNvSpPr/>
            <p:nvPr/>
          </p:nvSpPr>
          <p:spPr>
            <a:xfrm rot="10800000">
              <a:off x="5982976" y="1734447"/>
              <a:ext cx="1429432" cy="1952078"/>
            </a:xfrm>
            <a:custGeom>
              <a:avLst/>
              <a:gdLst/>
              <a:ahLst/>
              <a:cxnLst/>
              <a:rect l="l" t="t" r="r" b="b"/>
              <a:pathLst>
                <a:path w="1449013" h="1952424">
                  <a:moveTo>
                    <a:pt x="0" y="1444024"/>
                  </a:moveTo>
                  <a:lnTo>
                    <a:pt x="0" y="967858"/>
                  </a:lnTo>
                  <a:cubicBezTo>
                    <a:pt x="41554" y="991928"/>
                    <a:pt x="89878" y="1005545"/>
                    <a:pt x="141381" y="1005545"/>
                  </a:cubicBezTo>
                  <a:cubicBezTo>
                    <a:pt x="299311" y="1005545"/>
                    <a:pt x="427338" y="877515"/>
                    <a:pt x="427338" y="719582"/>
                  </a:cubicBezTo>
                  <a:cubicBezTo>
                    <a:pt x="427338" y="561649"/>
                    <a:pt x="299311" y="433619"/>
                    <a:pt x="141381" y="433619"/>
                  </a:cubicBezTo>
                  <a:cubicBezTo>
                    <a:pt x="89878" y="433619"/>
                    <a:pt x="41554" y="447235"/>
                    <a:pt x="0" y="471304"/>
                  </a:cubicBezTo>
                  <a:lnTo>
                    <a:pt x="0" y="0"/>
                  </a:lnTo>
                  <a:lnTo>
                    <a:pt x="1449013" y="0"/>
                  </a:lnTo>
                  <a:lnTo>
                    <a:pt x="1449013" y="466693"/>
                  </a:lnTo>
                  <a:cubicBezTo>
                    <a:pt x="1410107" y="445218"/>
                    <a:pt x="1365278" y="433619"/>
                    <a:pt x="1317742" y="433619"/>
                  </a:cubicBezTo>
                  <a:cubicBezTo>
                    <a:pt x="1159811" y="433619"/>
                    <a:pt x="1031784" y="561649"/>
                    <a:pt x="1031784" y="719582"/>
                  </a:cubicBezTo>
                  <a:cubicBezTo>
                    <a:pt x="1031784" y="877515"/>
                    <a:pt x="1159811" y="1005545"/>
                    <a:pt x="1317742" y="1005545"/>
                  </a:cubicBezTo>
                  <a:cubicBezTo>
                    <a:pt x="1365278" y="1005545"/>
                    <a:pt x="1410107" y="993945"/>
                    <a:pt x="1449013" y="972471"/>
                  </a:cubicBezTo>
                  <a:lnTo>
                    <a:pt x="1449013" y="1444024"/>
                  </a:lnTo>
                  <a:lnTo>
                    <a:pt x="857954" y="1444024"/>
                  </a:lnTo>
                  <a:lnTo>
                    <a:pt x="857954" y="1542797"/>
                  </a:lnTo>
                  <a:cubicBezTo>
                    <a:pt x="916718" y="1581228"/>
                    <a:pt x="953273" y="1648172"/>
                    <a:pt x="953273" y="1723653"/>
                  </a:cubicBezTo>
                  <a:cubicBezTo>
                    <a:pt x="953273" y="1850000"/>
                    <a:pt x="850851" y="1952424"/>
                    <a:pt x="724507" y="1952424"/>
                  </a:cubicBezTo>
                  <a:cubicBezTo>
                    <a:pt x="598162" y="1952424"/>
                    <a:pt x="495741" y="1850000"/>
                    <a:pt x="495741" y="1723653"/>
                  </a:cubicBezTo>
                  <a:cubicBezTo>
                    <a:pt x="495741" y="1648172"/>
                    <a:pt x="532295" y="1581228"/>
                    <a:pt x="591060" y="1542797"/>
                  </a:cubicBezTo>
                  <a:lnTo>
                    <a:pt x="591060" y="1444024"/>
                  </a:lnTo>
                  <a:close/>
                </a:path>
              </a:pathLst>
            </a:custGeom>
            <a:solidFill>
              <a:schemeClr val="accent3"/>
            </a:solidFill>
            <a:ln w="6350">
              <a:gradFill>
                <a:gsLst>
                  <a:gs pos="0">
                    <a:schemeClr val="bg1"/>
                  </a:gs>
                  <a:gs pos="100000">
                    <a:schemeClr val="accent1">
                      <a:tint val="23500"/>
                      <a:satMod val="160000"/>
                      <a:alpha val="0"/>
                    </a:schemeClr>
                  </a:gs>
                </a:gsLst>
                <a:lin ang="15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17" name="TextBox 16">
              <a:extLst>
                <a:ext uri="{FF2B5EF4-FFF2-40B4-BE49-F238E27FC236}">
                  <a16:creationId xmlns:a16="http://schemas.microsoft.com/office/drawing/2014/main" id="{D60ACE9A-BA77-C054-EDC1-FE8CFBC4A50B}"/>
                </a:ext>
              </a:extLst>
            </p:cNvPr>
            <p:cNvSpPr txBox="1"/>
            <p:nvPr/>
          </p:nvSpPr>
          <p:spPr>
            <a:xfrm>
              <a:off x="1259498" y="2698057"/>
              <a:ext cx="1501832" cy="577819"/>
            </a:xfrm>
            <a:prstGeom prst="rect">
              <a:avLst/>
            </a:prstGeom>
            <a:noFill/>
          </p:spPr>
          <p:txBody>
            <a:bodyPr wrap="square" rtlCol="0">
              <a:spAutoFit/>
            </a:bodyPr>
            <a:lstStyle/>
            <a:p>
              <a:pPr algn="ctr"/>
              <a:r>
                <a:rPr lang="en-US" altLang="ko-KR" b="1">
                  <a:solidFill>
                    <a:schemeClr val="bg1"/>
                  </a:solidFill>
                  <a:cs typeface="Arial" pitchFamily="34" charset="0"/>
                </a:rPr>
                <a:t>Replenishment Volume</a:t>
              </a:r>
              <a:endParaRPr lang="ko-KR" altLang="en-US" b="1">
                <a:solidFill>
                  <a:schemeClr val="bg1"/>
                </a:solidFill>
                <a:cs typeface="Arial" pitchFamily="34" charset="0"/>
              </a:endParaRPr>
            </a:p>
          </p:txBody>
        </p:sp>
        <p:sp>
          <p:nvSpPr>
            <p:cNvPr id="21" name="TextBox 20">
              <a:extLst>
                <a:ext uri="{FF2B5EF4-FFF2-40B4-BE49-F238E27FC236}">
                  <a16:creationId xmlns:a16="http://schemas.microsoft.com/office/drawing/2014/main" id="{6B0F9F28-1706-7A74-85D6-A2A5629387A4}"/>
                </a:ext>
              </a:extLst>
            </p:cNvPr>
            <p:cNvSpPr txBox="1"/>
            <p:nvPr/>
          </p:nvSpPr>
          <p:spPr>
            <a:xfrm>
              <a:off x="2897773" y="3073634"/>
              <a:ext cx="1345760" cy="577819"/>
            </a:xfrm>
            <a:prstGeom prst="rect">
              <a:avLst/>
            </a:prstGeom>
            <a:noFill/>
          </p:spPr>
          <p:txBody>
            <a:bodyPr wrap="square" rtlCol="0">
              <a:spAutoFit/>
            </a:bodyPr>
            <a:lstStyle/>
            <a:p>
              <a:pPr algn="ctr"/>
              <a:r>
                <a:rPr lang="en-US" altLang="ko-KR" b="1">
                  <a:solidFill>
                    <a:schemeClr val="bg1"/>
                  </a:solidFill>
                  <a:cs typeface="Arial" pitchFamily="34" charset="0"/>
                </a:rPr>
                <a:t>Meets Schedule</a:t>
              </a:r>
              <a:endParaRPr lang="ko-KR" altLang="en-US" b="1">
                <a:solidFill>
                  <a:schemeClr val="bg1"/>
                </a:solidFill>
                <a:cs typeface="Arial" pitchFamily="34" charset="0"/>
              </a:endParaRPr>
            </a:p>
          </p:txBody>
        </p:sp>
        <p:sp>
          <p:nvSpPr>
            <p:cNvPr id="22" name="TextBox 21">
              <a:extLst>
                <a:ext uri="{FF2B5EF4-FFF2-40B4-BE49-F238E27FC236}">
                  <a16:creationId xmlns:a16="http://schemas.microsoft.com/office/drawing/2014/main" id="{6062E3B4-DCF8-0E39-00E8-C6DD8372C53B}"/>
                </a:ext>
              </a:extLst>
            </p:cNvPr>
            <p:cNvSpPr txBox="1"/>
            <p:nvPr/>
          </p:nvSpPr>
          <p:spPr>
            <a:xfrm>
              <a:off x="9179974" y="2288673"/>
              <a:ext cx="1345760" cy="577819"/>
            </a:xfrm>
            <a:prstGeom prst="rect">
              <a:avLst/>
            </a:prstGeom>
            <a:noFill/>
          </p:spPr>
          <p:txBody>
            <a:bodyPr wrap="square" rtlCol="0">
              <a:spAutoFit/>
            </a:bodyPr>
            <a:lstStyle/>
            <a:p>
              <a:pPr algn="ctr"/>
              <a:r>
                <a:rPr lang="en-US" altLang="ko-KR" b="1">
                  <a:solidFill>
                    <a:schemeClr val="bg1"/>
                  </a:solidFill>
                  <a:cs typeface="Arial" pitchFamily="34" charset="0"/>
                </a:rPr>
                <a:t>Other benefits</a:t>
              </a:r>
              <a:endParaRPr lang="ko-KR" altLang="en-US" b="1">
                <a:solidFill>
                  <a:schemeClr val="bg1"/>
                </a:solidFill>
                <a:cs typeface="Arial" pitchFamily="34" charset="0"/>
              </a:endParaRPr>
            </a:p>
          </p:txBody>
        </p:sp>
        <p:sp>
          <p:nvSpPr>
            <p:cNvPr id="24" name="TextBox 23">
              <a:extLst>
                <a:ext uri="{FF2B5EF4-FFF2-40B4-BE49-F238E27FC236}">
                  <a16:creationId xmlns:a16="http://schemas.microsoft.com/office/drawing/2014/main" id="{F805447D-1035-9596-1540-E1B9E2872392}"/>
                </a:ext>
              </a:extLst>
            </p:cNvPr>
            <p:cNvSpPr txBox="1"/>
            <p:nvPr/>
          </p:nvSpPr>
          <p:spPr>
            <a:xfrm>
              <a:off x="7587742" y="2672152"/>
              <a:ext cx="1345760" cy="577819"/>
            </a:xfrm>
            <a:prstGeom prst="rect">
              <a:avLst/>
            </a:prstGeom>
            <a:noFill/>
          </p:spPr>
          <p:txBody>
            <a:bodyPr wrap="square" rtlCol="0">
              <a:spAutoFit/>
            </a:bodyPr>
            <a:lstStyle/>
            <a:p>
              <a:pPr algn="ctr"/>
              <a:r>
                <a:rPr lang="en-US" altLang="ko-KR" b="1">
                  <a:solidFill>
                    <a:schemeClr val="bg1"/>
                  </a:solidFill>
                  <a:cs typeface="Arial" pitchFamily="34" charset="0"/>
                </a:rPr>
                <a:t>Other funding</a:t>
              </a:r>
            </a:p>
            <a:p>
              <a:pPr algn="ctr"/>
              <a:r>
                <a:rPr lang="en-US" altLang="ko-KR" b="1">
                  <a:solidFill>
                    <a:schemeClr val="bg1"/>
                  </a:solidFill>
                  <a:cs typeface="Arial" pitchFamily="34" charset="0"/>
                </a:rPr>
                <a:t>available</a:t>
              </a:r>
              <a:endParaRPr lang="ko-KR" altLang="en-US" b="1">
                <a:solidFill>
                  <a:schemeClr val="bg1"/>
                </a:solidFill>
                <a:cs typeface="Arial" pitchFamily="34" charset="0"/>
              </a:endParaRPr>
            </a:p>
          </p:txBody>
        </p:sp>
        <p:sp>
          <p:nvSpPr>
            <p:cNvPr id="27" name="TextBox 26">
              <a:extLst>
                <a:ext uri="{FF2B5EF4-FFF2-40B4-BE49-F238E27FC236}">
                  <a16:creationId xmlns:a16="http://schemas.microsoft.com/office/drawing/2014/main" id="{7D25E1B5-36BC-47B8-0CD7-2374F3EB3BDB}"/>
                </a:ext>
              </a:extLst>
            </p:cNvPr>
            <p:cNvSpPr txBox="1"/>
            <p:nvPr/>
          </p:nvSpPr>
          <p:spPr>
            <a:xfrm>
              <a:off x="6012577" y="2348010"/>
              <a:ext cx="1345760" cy="330182"/>
            </a:xfrm>
            <a:prstGeom prst="rect">
              <a:avLst/>
            </a:prstGeom>
            <a:noFill/>
          </p:spPr>
          <p:txBody>
            <a:bodyPr wrap="square" rtlCol="0">
              <a:spAutoFit/>
            </a:bodyPr>
            <a:lstStyle/>
            <a:p>
              <a:pPr algn="ctr"/>
              <a:r>
                <a:rPr lang="en-US" altLang="ko-KR" b="1">
                  <a:solidFill>
                    <a:schemeClr val="bg1"/>
                  </a:solidFill>
                  <a:cs typeface="Arial" pitchFamily="34" charset="0"/>
                </a:rPr>
                <a:t>Shovel-ready</a:t>
              </a:r>
              <a:endParaRPr lang="ko-KR" altLang="en-US" b="1">
                <a:solidFill>
                  <a:schemeClr val="bg1"/>
                </a:solidFill>
                <a:cs typeface="Arial" pitchFamily="34" charset="0"/>
              </a:endParaRPr>
            </a:p>
          </p:txBody>
        </p:sp>
      </p:grpSp>
      <p:sp>
        <p:nvSpPr>
          <p:cNvPr id="1024" name="Left Brace 1023">
            <a:extLst>
              <a:ext uri="{FF2B5EF4-FFF2-40B4-BE49-F238E27FC236}">
                <a16:creationId xmlns:a16="http://schemas.microsoft.com/office/drawing/2014/main" id="{082D7DC0-A707-1FC2-C426-27E4F56277AE}"/>
              </a:ext>
            </a:extLst>
          </p:cNvPr>
          <p:cNvSpPr/>
          <p:nvPr/>
        </p:nvSpPr>
        <p:spPr>
          <a:xfrm rot="16200000">
            <a:off x="5626317" y="50118"/>
            <a:ext cx="701023" cy="10312869"/>
          </a:xfrm>
          <a:prstGeom prst="leftBrace">
            <a:avLst>
              <a:gd name="adj1" fmla="val 8333"/>
              <a:gd name="adj2" fmla="val 50510"/>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1025" name="TextBox 1024">
            <a:extLst>
              <a:ext uri="{FF2B5EF4-FFF2-40B4-BE49-F238E27FC236}">
                <a16:creationId xmlns:a16="http://schemas.microsoft.com/office/drawing/2014/main" id="{15068073-6C8E-D59C-16F5-D9DF16AC2339}"/>
              </a:ext>
            </a:extLst>
          </p:cNvPr>
          <p:cNvSpPr txBox="1"/>
          <p:nvPr/>
        </p:nvSpPr>
        <p:spPr>
          <a:xfrm>
            <a:off x="11394455" y="706671"/>
            <a:ext cx="677108" cy="6097006"/>
          </a:xfrm>
          <a:prstGeom prst="rect">
            <a:avLst/>
          </a:prstGeom>
          <a:noFill/>
        </p:spPr>
        <p:txBody>
          <a:bodyPr vert="vert"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accent1"/>
                </a:solidFill>
                <a:effectLst/>
                <a:uLnTx/>
                <a:uFillTx/>
                <a:latin typeface="Franklin Gothic Medium"/>
                <a:ea typeface="+mn-ea"/>
                <a:cs typeface="+mn-cs"/>
              </a:rPr>
              <a:t>CORPORATION</a:t>
            </a:r>
          </a:p>
        </p:txBody>
      </p:sp>
      <p:sp>
        <p:nvSpPr>
          <p:cNvPr id="33" name="TextBox 32">
            <a:extLst>
              <a:ext uri="{FF2B5EF4-FFF2-40B4-BE49-F238E27FC236}">
                <a16:creationId xmlns:a16="http://schemas.microsoft.com/office/drawing/2014/main" id="{26F663EF-DEBF-2599-22EF-EF0DA07B1C9E}"/>
              </a:ext>
            </a:extLst>
          </p:cNvPr>
          <p:cNvSpPr txBox="1"/>
          <p:nvPr/>
        </p:nvSpPr>
        <p:spPr>
          <a:xfrm>
            <a:off x="4369209" y="3549131"/>
            <a:ext cx="1505329" cy="646331"/>
          </a:xfrm>
          <a:prstGeom prst="rect">
            <a:avLst/>
          </a:prstGeom>
          <a:noFill/>
        </p:spPr>
        <p:txBody>
          <a:bodyPr wrap="square" rtlCol="0">
            <a:spAutoFit/>
          </a:bodyPr>
          <a:lstStyle/>
          <a:p>
            <a:pPr algn="ctr"/>
            <a:r>
              <a:rPr lang="en-US" altLang="ko-KR" b="1">
                <a:solidFill>
                  <a:schemeClr val="bg1"/>
                </a:solidFill>
                <a:cs typeface="Arial" pitchFamily="34" charset="0"/>
              </a:rPr>
              <a:t>Good value ($/MGY)</a:t>
            </a:r>
            <a:endParaRPr lang="ko-KR" altLang="en-US" b="1">
              <a:solidFill>
                <a:schemeClr val="bg1"/>
              </a:solidFill>
              <a:cs typeface="Arial" pitchFamily="34" charset="0"/>
            </a:endParaRPr>
          </a:p>
        </p:txBody>
      </p:sp>
    </p:spTree>
    <p:extLst>
      <p:ext uri="{BB962C8B-B14F-4D97-AF65-F5344CB8AC3E}">
        <p14:creationId xmlns:p14="http://schemas.microsoft.com/office/powerpoint/2010/main" val="3537418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Top Corners Rounded 57">
            <a:extLst>
              <a:ext uri="{FF2B5EF4-FFF2-40B4-BE49-F238E27FC236}">
                <a16:creationId xmlns:a16="http://schemas.microsoft.com/office/drawing/2014/main" id="{2D68FCA4-F665-67F8-6866-61F01A25CAFC}"/>
              </a:ext>
            </a:extLst>
          </p:cNvPr>
          <p:cNvSpPr/>
          <p:nvPr/>
        </p:nvSpPr>
        <p:spPr>
          <a:xfrm rot="5400000">
            <a:off x="3794916" y="1889918"/>
            <a:ext cx="1066804" cy="7497762"/>
          </a:xfrm>
          <a:prstGeom prst="round2Same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9" name="Rectangle: Top Corners Rounded 48">
            <a:extLst>
              <a:ext uri="{FF2B5EF4-FFF2-40B4-BE49-F238E27FC236}">
                <a16:creationId xmlns:a16="http://schemas.microsoft.com/office/drawing/2014/main" id="{B53BF3C2-41B9-3BCD-0B31-030C68D0F6D8}"/>
              </a:ext>
            </a:extLst>
          </p:cNvPr>
          <p:cNvSpPr/>
          <p:nvPr/>
        </p:nvSpPr>
        <p:spPr>
          <a:xfrm rot="5400000">
            <a:off x="3794916" y="518322"/>
            <a:ext cx="1066804" cy="7497762"/>
          </a:xfrm>
          <a:prstGeom prst="round2Same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5" name="Rectangle: Top Corners Rounded 44">
            <a:extLst>
              <a:ext uri="{FF2B5EF4-FFF2-40B4-BE49-F238E27FC236}">
                <a16:creationId xmlns:a16="http://schemas.microsoft.com/office/drawing/2014/main" id="{C41E8FD4-4302-4DEC-A752-497ED320CA55}"/>
              </a:ext>
            </a:extLst>
          </p:cNvPr>
          <p:cNvSpPr/>
          <p:nvPr/>
        </p:nvSpPr>
        <p:spPr>
          <a:xfrm rot="5400000">
            <a:off x="3505198" y="-1143000"/>
            <a:ext cx="1646240" cy="7497763"/>
          </a:xfrm>
          <a:prstGeom prst="round2Same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59" name="Gradient Background">
            <a:extLst>
              <a:ext uri="{FF2B5EF4-FFF2-40B4-BE49-F238E27FC236}">
                <a16:creationId xmlns:a16="http://schemas.microsoft.com/office/drawing/2014/main" id="{53B01F72-FDD2-28C9-D69B-E71C6ED87D06}"/>
              </a:ext>
            </a:extLst>
          </p:cNvPr>
          <p:cNvSpPr/>
          <p:nvPr/>
        </p:nvSpPr>
        <p:spPr>
          <a:xfrm rot="16200000" flipH="1">
            <a:off x="6667499" y="1333502"/>
            <a:ext cx="6858001" cy="4191000"/>
          </a:xfrm>
          <a:prstGeom prst="rect">
            <a:avLst/>
          </a:prstGeom>
          <a:gradFill flip="none" rotWithShape="1">
            <a:gsLst>
              <a:gs pos="55000">
                <a:srgbClr val="27BDBE"/>
              </a:gs>
              <a:gs pos="0">
                <a:srgbClr val="009ED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Franklin Gothic Demi Cond" panose="020B0706030402020204" pitchFamily="34" charset="0"/>
              <a:ea typeface="+mn-ea"/>
              <a:cs typeface="+mn-cs"/>
            </a:endParaRPr>
          </a:p>
        </p:txBody>
      </p:sp>
      <p:sp>
        <p:nvSpPr>
          <p:cNvPr id="3" name="Text Placeholder 2">
            <a:extLst>
              <a:ext uri="{FF2B5EF4-FFF2-40B4-BE49-F238E27FC236}">
                <a16:creationId xmlns:a16="http://schemas.microsoft.com/office/drawing/2014/main" id="{8BDCB78F-11E2-2781-B13C-3B9FF1E2B643}"/>
              </a:ext>
            </a:extLst>
          </p:cNvPr>
          <p:cNvSpPr>
            <a:spLocks noGrp="1"/>
          </p:cNvSpPr>
          <p:nvPr>
            <p:ph type="body" sz="quarter" idx="13"/>
          </p:nvPr>
        </p:nvSpPr>
        <p:spPr>
          <a:xfrm>
            <a:off x="8512175" y="1782763"/>
            <a:ext cx="3200400" cy="3877985"/>
          </a:xfrm>
        </p:spPr>
        <p:txBody>
          <a:bodyPr/>
          <a:lstStyle/>
          <a:p>
            <a:r>
              <a:rPr lang="en-US" sz="2800"/>
              <a:t>Collective action aims to engage stakeholders to address the most pressing watershed challenges, recognizing that a shared vision is necessary to scaling positive impact and truly mitigating water risk. </a:t>
            </a:r>
          </a:p>
        </p:txBody>
      </p:sp>
      <p:sp>
        <p:nvSpPr>
          <p:cNvPr id="4" name="Footer Placeholder 3">
            <a:extLst>
              <a:ext uri="{FF2B5EF4-FFF2-40B4-BE49-F238E27FC236}">
                <a16:creationId xmlns:a16="http://schemas.microsoft.com/office/drawing/2014/main" id="{3C69A8E5-9D9A-D3FD-F7F3-B8288043227D}"/>
              </a:ext>
            </a:extLst>
          </p:cNvPr>
          <p:cNvSpPr>
            <a:spLocks noGrp="1"/>
          </p:cNvSpPr>
          <p:nvPr>
            <p:ph type="ftr" sz="quarter" idx="14"/>
          </p:nvPr>
        </p:nvSpPr>
        <p:spPr>
          <a:xfrm>
            <a:off x="609600" y="6356350"/>
            <a:ext cx="7191756" cy="365125"/>
          </a:xfrm>
        </p:spPr>
        <p:txBody>
          <a:bodyPr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909D93"/>
                </a:solidFill>
                <a:effectLst/>
                <a:uLnTx/>
                <a:uFillTx/>
                <a:latin typeface="Franklin Gothic Book"/>
                <a:ea typeface="+mn-ea"/>
                <a:cs typeface="+mn-cs"/>
              </a:rPr>
              <a:t>Brown and Caldwell</a:t>
            </a:r>
          </a:p>
        </p:txBody>
      </p:sp>
      <p:sp>
        <p:nvSpPr>
          <p:cNvPr id="5" name="Slide Number Placeholder 4">
            <a:extLst>
              <a:ext uri="{FF2B5EF4-FFF2-40B4-BE49-F238E27FC236}">
                <a16:creationId xmlns:a16="http://schemas.microsoft.com/office/drawing/2014/main" id="{A180B0AD-2665-1601-0A3F-25E765703743}"/>
              </a:ext>
            </a:extLst>
          </p:cNvPr>
          <p:cNvSpPr>
            <a:spLocks noGrp="1"/>
          </p:cNvSpPr>
          <p:nvPr>
            <p:ph type="sldNum" sz="quarter" idx="15"/>
          </p:nvPr>
        </p:nvSpPr>
        <p:spPr>
          <a:xfrm>
            <a:off x="8610600" y="6356350"/>
            <a:ext cx="2971800" cy="365125"/>
          </a:xfrm>
        </p:spPr>
        <p:txBody>
          <a:bodyPr anchor="ct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9CEDC-B5D7-4E9A-BA46-5FD30BEA372C}" type="slidenum">
              <a:rPr kumimoji="0" lang="en-US" sz="1050" b="0" i="0" u="none" strike="noStrike" kern="1200" cap="none" spc="0" normalizeH="0" baseline="0" noProof="0" smtClean="0">
                <a:ln>
                  <a:noFill/>
                </a:ln>
                <a:solidFill>
                  <a:srgbClr val="FFFFFF">
                    <a:lumMod val="9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50" b="0" i="0" u="none" strike="noStrike" kern="1200" cap="none" spc="0" normalizeH="0" baseline="0" noProof="0">
              <a:ln>
                <a:noFill/>
              </a:ln>
              <a:solidFill>
                <a:srgbClr val="FFFFFF">
                  <a:lumMod val="95000"/>
                </a:srgbClr>
              </a:solidFill>
              <a:effectLst/>
              <a:uLnTx/>
              <a:uFillTx/>
              <a:latin typeface="Franklin Gothic Book"/>
              <a:ea typeface="+mn-ea"/>
              <a:cs typeface="+mn-cs"/>
            </a:endParaRPr>
          </a:p>
        </p:txBody>
      </p:sp>
      <p:sp>
        <p:nvSpPr>
          <p:cNvPr id="6" name="Title 5">
            <a:extLst>
              <a:ext uri="{FF2B5EF4-FFF2-40B4-BE49-F238E27FC236}">
                <a16:creationId xmlns:a16="http://schemas.microsoft.com/office/drawing/2014/main" id="{9B0BE6E1-6A06-D2F8-2592-1DA21BD975BC}"/>
              </a:ext>
            </a:extLst>
          </p:cNvPr>
          <p:cNvSpPr>
            <a:spLocks noGrp="1"/>
          </p:cNvSpPr>
          <p:nvPr>
            <p:ph type="title"/>
          </p:nvPr>
        </p:nvSpPr>
        <p:spPr>
          <a:xfrm>
            <a:off x="609600" y="630777"/>
            <a:ext cx="6953250" cy="523220"/>
          </a:xfrm>
        </p:spPr>
        <p:txBody>
          <a:bodyPr wrap="square" anchor="t">
            <a:normAutofit/>
          </a:bodyPr>
          <a:lstStyle/>
          <a:p>
            <a:r>
              <a:rPr lang="en-US"/>
              <a:t>Water Stewardship Trends</a:t>
            </a:r>
          </a:p>
        </p:txBody>
      </p:sp>
      <p:sp>
        <p:nvSpPr>
          <p:cNvPr id="17" name="TextBox 16">
            <a:extLst>
              <a:ext uri="{FF2B5EF4-FFF2-40B4-BE49-F238E27FC236}">
                <a16:creationId xmlns:a16="http://schemas.microsoft.com/office/drawing/2014/main" id="{A72F345A-84B9-51D8-E791-DA33369B4160}"/>
              </a:ext>
            </a:extLst>
          </p:cNvPr>
          <p:cNvSpPr txBox="1"/>
          <p:nvPr/>
        </p:nvSpPr>
        <p:spPr>
          <a:xfrm>
            <a:off x="1646237" y="4000502"/>
            <a:ext cx="6096000" cy="461665"/>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3525A"/>
                </a:solidFill>
                <a:effectLst/>
                <a:uLnTx/>
                <a:uFillTx/>
                <a:latin typeface="FranklinGothic URW Cond Book" panose="00000500000000000000" pitchFamily="50" charset="0"/>
              </a:rPr>
              <a:t>Co-funding (federal + private)</a:t>
            </a:r>
          </a:p>
        </p:txBody>
      </p:sp>
      <p:sp>
        <p:nvSpPr>
          <p:cNvPr id="22" name="TextBox 21">
            <a:extLst>
              <a:ext uri="{FF2B5EF4-FFF2-40B4-BE49-F238E27FC236}">
                <a16:creationId xmlns:a16="http://schemas.microsoft.com/office/drawing/2014/main" id="{080D60AA-C35B-F76F-BC9B-6E94179D9D96}"/>
              </a:ext>
            </a:extLst>
          </p:cNvPr>
          <p:cNvSpPr txBox="1"/>
          <p:nvPr/>
        </p:nvSpPr>
        <p:spPr>
          <a:xfrm>
            <a:off x="1646237" y="5410200"/>
            <a:ext cx="6096000" cy="461665"/>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3525A"/>
                </a:solidFill>
                <a:effectLst/>
                <a:uLnTx/>
                <a:uFillTx/>
                <a:latin typeface="FranklinGothic URW Cond Book" panose="00000500000000000000" pitchFamily="50" charset="0"/>
              </a:rPr>
              <a:t>Collective action and strategic investments</a:t>
            </a:r>
          </a:p>
        </p:txBody>
      </p:sp>
      <p:pic>
        <p:nvPicPr>
          <p:cNvPr id="27" name="Diagonal Lines (white)" descr="Background pattern&#10;&#10;Description automatically generated">
            <a:extLst>
              <a:ext uri="{FF2B5EF4-FFF2-40B4-BE49-F238E27FC236}">
                <a16:creationId xmlns:a16="http://schemas.microsoft.com/office/drawing/2014/main" id="{4567A927-CF62-2794-0166-8B16C21E64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9493" r="4191"/>
          <a:stretch/>
        </p:blipFill>
        <p:spPr>
          <a:xfrm>
            <a:off x="8135745" y="0"/>
            <a:ext cx="4056255" cy="457752"/>
          </a:xfrm>
          <a:prstGeom prst="rect">
            <a:avLst/>
          </a:prstGeom>
        </p:spPr>
      </p:pic>
      <p:sp>
        <p:nvSpPr>
          <p:cNvPr id="40" name="Oval 39">
            <a:extLst>
              <a:ext uri="{FF2B5EF4-FFF2-40B4-BE49-F238E27FC236}">
                <a16:creationId xmlns:a16="http://schemas.microsoft.com/office/drawing/2014/main" id="{6D4C6A19-DCB9-AC58-5D98-B1B7CA389861}"/>
              </a:ext>
            </a:extLst>
          </p:cNvPr>
          <p:cNvSpPr/>
          <p:nvPr/>
        </p:nvSpPr>
        <p:spPr>
          <a:xfrm>
            <a:off x="304800" y="3725865"/>
            <a:ext cx="1112837" cy="1112837"/>
          </a:xfrm>
          <a:prstGeom prst="ellipse">
            <a:avLst/>
          </a:prstGeom>
          <a:solidFill>
            <a:srgbClr val="27BD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41" name="Oval 40">
            <a:extLst>
              <a:ext uri="{FF2B5EF4-FFF2-40B4-BE49-F238E27FC236}">
                <a16:creationId xmlns:a16="http://schemas.microsoft.com/office/drawing/2014/main" id="{235B4042-482B-F1F4-2331-21ADDECF3635}"/>
              </a:ext>
            </a:extLst>
          </p:cNvPr>
          <p:cNvSpPr/>
          <p:nvPr/>
        </p:nvSpPr>
        <p:spPr>
          <a:xfrm>
            <a:off x="304800" y="5059363"/>
            <a:ext cx="1112837" cy="1112837"/>
          </a:xfrm>
          <a:prstGeom prst="ellipse">
            <a:avLst/>
          </a:prstGeom>
          <a:solidFill>
            <a:srgbClr val="27BD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pic>
        <p:nvPicPr>
          <p:cNvPr id="42" name="Graphic 41">
            <a:extLst>
              <a:ext uri="{FF2B5EF4-FFF2-40B4-BE49-F238E27FC236}">
                <a16:creationId xmlns:a16="http://schemas.microsoft.com/office/drawing/2014/main" id="{DFB11536-049A-AAC6-AF3C-29794BD5F6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4018" y="3825083"/>
            <a:ext cx="914400" cy="914400"/>
          </a:xfrm>
          <a:prstGeom prst="rect">
            <a:avLst/>
          </a:prstGeom>
        </p:spPr>
      </p:pic>
      <p:pic>
        <p:nvPicPr>
          <p:cNvPr id="43" name="Graphic 42">
            <a:extLst>
              <a:ext uri="{FF2B5EF4-FFF2-40B4-BE49-F238E27FC236}">
                <a16:creationId xmlns:a16="http://schemas.microsoft.com/office/drawing/2014/main" id="{ED0BC001-FED4-4D04-FB08-C07BA2BA6D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4018" y="5158581"/>
            <a:ext cx="914400" cy="914400"/>
          </a:xfrm>
          <a:prstGeom prst="rect">
            <a:avLst/>
          </a:prstGeom>
        </p:spPr>
      </p:pic>
      <p:sp>
        <p:nvSpPr>
          <p:cNvPr id="13" name="TextBox 12">
            <a:extLst>
              <a:ext uri="{FF2B5EF4-FFF2-40B4-BE49-F238E27FC236}">
                <a16:creationId xmlns:a16="http://schemas.microsoft.com/office/drawing/2014/main" id="{709E0473-99BF-0C20-C614-583CFA7719F2}"/>
              </a:ext>
            </a:extLst>
          </p:cNvPr>
          <p:cNvSpPr txBox="1"/>
          <p:nvPr/>
        </p:nvSpPr>
        <p:spPr>
          <a:xfrm>
            <a:off x="1465428" y="2459703"/>
            <a:ext cx="6487779" cy="954107"/>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Tx/>
              <a:buFont typeface="Franklin Gothic Medium Cond" panose="020B0606030402020204" pitchFamily="34" charset="0"/>
              <a:buChar char="–"/>
              <a:tabLst/>
              <a:defRPr/>
            </a:pPr>
            <a:r>
              <a:rPr kumimoji="0" lang="en-US" sz="1400" b="0" i="0" u="none" strike="noStrike" kern="1200" cap="none" spc="0" normalizeH="0" baseline="0" noProof="0">
                <a:ln>
                  <a:noFill/>
                </a:ln>
                <a:solidFill>
                  <a:srgbClr val="43525A"/>
                </a:solidFill>
                <a:effectLst/>
                <a:uLnTx/>
                <a:uFillTx/>
                <a:latin typeface="FranklinGothic URW Cond Book" panose="00000500000000000000" pitchFamily="50" charset="0"/>
              </a:rPr>
              <a:t>Co-benefits quantification (e.g., water quality, biodiversity, carbon).</a:t>
            </a:r>
          </a:p>
          <a:p>
            <a:pPr marL="285750" indent="-285750">
              <a:buFont typeface="Franklin Gothic Medium Cond" panose="020B0606030402020204" pitchFamily="34" charset="0"/>
              <a:buChar char="–"/>
              <a:defRPr/>
            </a:pPr>
            <a:r>
              <a:rPr kumimoji="0" lang="en-US" sz="1400" b="0" i="0" u="none" strike="noStrike" kern="1200" cap="none" spc="0" normalizeH="0" baseline="0" noProof="0">
                <a:ln>
                  <a:noFill/>
                </a:ln>
                <a:solidFill>
                  <a:srgbClr val="43525A"/>
                </a:solidFill>
                <a:effectLst/>
                <a:uLnTx/>
                <a:uFillTx/>
                <a:latin typeface="FranklinGothic URW Cond Book" panose="00000500000000000000" pitchFamily="50" charset="0"/>
              </a:rPr>
              <a:t>Basin diagnostics and using science-based approaches to</a:t>
            </a:r>
            <a:r>
              <a:rPr lang="en-US" sz="1400">
                <a:solidFill>
                  <a:srgbClr val="43525A"/>
                </a:solidFill>
                <a:latin typeface="FranklinGothic URW Cond Book" panose="00000500000000000000" pitchFamily="50" charset="0"/>
              </a:rPr>
              <a:t> set targets and measure</a:t>
            </a:r>
            <a:r>
              <a:rPr kumimoji="0" lang="en-US" sz="1400" b="0" i="0" u="none" strike="noStrike" kern="1200" cap="none" spc="0" normalizeH="0" baseline="0" noProof="0">
                <a:ln>
                  <a:noFill/>
                </a:ln>
                <a:solidFill>
                  <a:srgbClr val="43525A"/>
                </a:solidFill>
                <a:effectLst/>
                <a:uLnTx/>
                <a:uFillTx/>
                <a:latin typeface="FranklinGothic URW Cond Book" panose="00000500000000000000" pitchFamily="50" charset="0"/>
              </a:rPr>
              <a:t> impacts.</a:t>
            </a:r>
            <a:endParaRPr lang="en-US" sz="1400" b="0" i="0" u="none" strike="noStrike" kern="1200" cap="none" spc="0" normalizeH="0" baseline="0" noProof="0">
              <a:ln>
                <a:noFill/>
              </a:ln>
              <a:solidFill>
                <a:srgbClr val="43525A"/>
              </a:solidFill>
              <a:effectLst/>
              <a:uLnTx/>
              <a:uFillTx/>
              <a:latin typeface="FranklinGothic URW Cond Book" panose="00000500000000000000" pitchFamily="50" charset="0"/>
            </a:endParaRPr>
          </a:p>
          <a:p>
            <a:pPr marL="285750" marR="0" lvl="0" indent="-285750" algn="l" defTabSz="914400" rtl="0" eaLnBrk="1" fontAlgn="auto" latinLnBrk="0" hangingPunct="1">
              <a:lnSpc>
                <a:spcPct val="100000"/>
              </a:lnSpc>
              <a:spcBef>
                <a:spcPts val="0"/>
              </a:spcBef>
              <a:spcAft>
                <a:spcPts val="0"/>
              </a:spcAft>
              <a:buClrTx/>
              <a:buSzTx/>
              <a:buFont typeface="Franklin Gothic Medium Cond" panose="020B0606030402020204" pitchFamily="34" charset="0"/>
              <a:buChar char="–"/>
              <a:tabLst/>
              <a:defRPr/>
            </a:pPr>
            <a:r>
              <a:rPr kumimoji="0" lang="en-US" sz="1400" b="0" i="0" u="none" strike="noStrike" kern="1200" cap="none" spc="0" normalizeH="0" baseline="0" noProof="0">
                <a:ln>
                  <a:noFill/>
                </a:ln>
                <a:solidFill>
                  <a:srgbClr val="43525A"/>
                </a:solidFill>
                <a:effectLst/>
                <a:uLnTx/>
                <a:uFillTx/>
                <a:latin typeface="FranklinGothic URW Cond Book" panose="00000500000000000000" pitchFamily="50" charset="0"/>
              </a:rPr>
              <a:t>Leveraging AI/satellite data for monitoring and confirming benefits.</a:t>
            </a:r>
          </a:p>
        </p:txBody>
      </p:sp>
      <p:sp>
        <p:nvSpPr>
          <p:cNvPr id="11" name="TextBox 10">
            <a:extLst>
              <a:ext uri="{FF2B5EF4-FFF2-40B4-BE49-F238E27FC236}">
                <a16:creationId xmlns:a16="http://schemas.microsoft.com/office/drawing/2014/main" id="{19DA9B8C-B1F4-B948-3953-C402FC10BAC7}"/>
              </a:ext>
            </a:extLst>
          </p:cNvPr>
          <p:cNvSpPr txBox="1"/>
          <p:nvPr/>
        </p:nvSpPr>
        <p:spPr>
          <a:xfrm>
            <a:off x="1570037" y="1836003"/>
            <a:ext cx="6172200" cy="707886"/>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3525A"/>
                </a:solidFill>
                <a:effectLst/>
                <a:uLnTx/>
                <a:uFillTx/>
                <a:latin typeface="FranklinGothic URW Cond Book" panose="00000500000000000000" pitchFamily="50" charset="0"/>
              </a:rPr>
              <a:t>Water Stewardship Programs are currently focused on volumetric benefit, but there is increasing interest in:</a:t>
            </a:r>
          </a:p>
        </p:txBody>
      </p:sp>
      <p:sp>
        <p:nvSpPr>
          <p:cNvPr id="55" name="Oval 54">
            <a:extLst>
              <a:ext uri="{FF2B5EF4-FFF2-40B4-BE49-F238E27FC236}">
                <a16:creationId xmlns:a16="http://schemas.microsoft.com/office/drawing/2014/main" id="{1138287A-EBBF-EF6D-45FC-D7B314DCB126}"/>
              </a:ext>
            </a:extLst>
          </p:cNvPr>
          <p:cNvSpPr/>
          <p:nvPr/>
        </p:nvSpPr>
        <p:spPr>
          <a:xfrm>
            <a:off x="304800" y="2057400"/>
            <a:ext cx="1112837" cy="1112837"/>
          </a:xfrm>
          <a:prstGeom prst="ellipse">
            <a:avLst/>
          </a:prstGeom>
          <a:solidFill>
            <a:srgbClr val="27BD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pic>
        <p:nvPicPr>
          <p:cNvPr id="56" name="Graphic 55">
            <a:extLst>
              <a:ext uri="{FF2B5EF4-FFF2-40B4-BE49-F238E27FC236}">
                <a16:creationId xmlns:a16="http://schemas.microsoft.com/office/drawing/2014/main" id="{D5C0FB34-BA07-288D-DBB2-60DAA195483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4018" y="2156618"/>
            <a:ext cx="914400" cy="914400"/>
          </a:xfrm>
          <a:prstGeom prst="rect">
            <a:avLst/>
          </a:prstGeom>
        </p:spPr>
      </p:pic>
    </p:spTree>
    <p:extLst>
      <p:ext uri="{BB962C8B-B14F-4D97-AF65-F5344CB8AC3E}">
        <p14:creationId xmlns:p14="http://schemas.microsoft.com/office/powerpoint/2010/main" val="2109622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C69FE-308E-B7B9-A668-A01932E471D6}"/>
            </a:ext>
          </a:extLst>
        </p:cNvPr>
        <p:cNvGrpSpPr/>
        <p:nvPr/>
      </p:nvGrpSpPr>
      <p:grpSpPr>
        <a:xfrm>
          <a:off x="0" y="0"/>
          <a:ext cx="0" cy="0"/>
          <a:chOff x="0" y="0"/>
          <a:chExt cx="0" cy="0"/>
        </a:xfrm>
      </p:grpSpPr>
      <p:sp>
        <p:nvSpPr>
          <p:cNvPr id="6" name="Gradient Background">
            <a:extLst>
              <a:ext uri="{FF2B5EF4-FFF2-40B4-BE49-F238E27FC236}">
                <a16:creationId xmlns:a16="http://schemas.microsoft.com/office/drawing/2014/main" id="{DC1B0356-99CD-307D-3A66-7CB893C67542}"/>
              </a:ext>
            </a:extLst>
          </p:cNvPr>
          <p:cNvSpPr/>
          <p:nvPr/>
        </p:nvSpPr>
        <p:spPr>
          <a:xfrm rot="16200000" flipH="1">
            <a:off x="2667000" y="-2667000"/>
            <a:ext cx="6858000" cy="12192000"/>
          </a:xfrm>
          <a:prstGeom prst="rect">
            <a:avLst/>
          </a:prstGeom>
          <a:gradFill flip="none" rotWithShape="1">
            <a:gsLst>
              <a:gs pos="0">
                <a:srgbClr val="332A86"/>
              </a:gs>
              <a:gs pos="98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2" name="Footer Placeholder 1">
            <a:extLst>
              <a:ext uri="{FF2B5EF4-FFF2-40B4-BE49-F238E27FC236}">
                <a16:creationId xmlns:a16="http://schemas.microsoft.com/office/drawing/2014/main" id="{A8AD5D22-536C-B322-50AA-251A58431A49}"/>
              </a:ext>
            </a:extLst>
          </p:cNvPr>
          <p:cNvSpPr>
            <a:spLocks noGrp="1"/>
          </p:cNvSpPr>
          <p:nvPr>
            <p:ph type="ftr" sz="quarter" idx="10"/>
          </p:nvPr>
        </p:nvSpPr>
        <p:spPr/>
        <p:txBody>
          <a:bodyPr/>
          <a:lstStyle/>
          <a:p>
            <a:r>
              <a:rPr lang="en-US"/>
              <a:t>Brown and Caldwell</a:t>
            </a:r>
          </a:p>
        </p:txBody>
      </p:sp>
      <p:sp>
        <p:nvSpPr>
          <p:cNvPr id="3" name="Slide Number Placeholder 2">
            <a:extLst>
              <a:ext uri="{FF2B5EF4-FFF2-40B4-BE49-F238E27FC236}">
                <a16:creationId xmlns:a16="http://schemas.microsoft.com/office/drawing/2014/main" id="{D14E0A4E-374C-7552-730C-D1BB0948A712}"/>
              </a:ext>
            </a:extLst>
          </p:cNvPr>
          <p:cNvSpPr>
            <a:spLocks noGrp="1"/>
          </p:cNvSpPr>
          <p:nvPr>
            <p:ph type="sldNum" sz="quarter" idx="11"/>
          </p:nvPr>
        </p:nvSpPr>
        <p:spPr/>
        <p:txBody>
          <a:bodyPr/>
          <a:lstStyle/>
          <a:p>
            <a:fld id="{04E9CEDC-B5D7-4E9A-BA46-5FD30BEA372C}" type="slidenum">
              <a:rPr lang="en-US" smtClean="0"/>
              <a:pPr/>
              <a:t>29</a:t>
            </a:fld>
            <a:endParaRPr lang="en-US"/>
          </a:p>
        </p:txBody>
      </p:sp>
      <p:pic>
        <p:nvPicPr>
          <p:cNvPr id="109" name="Graphic 108">
            <a:extLst>
              <a:ext uri="{FF2B5EF4-FFF2-40B4-BE49-F238E27FC236}">
                <a16:creationId xmlns:a16="http://schemas.microsoft.com/office/drawing/2014/main" id="{CBB9104C-94CD-D2BC-9A29-955087FF51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65241" y="685800"/>
            <a:ext cx="5486400" cy="5486400"/>
          </a:xfrm>
          <a:prstGeom prst="rect">
            <a:avLst/>
          </a:prstGeom>
        </p:spPr>
      </p:pic>
      <p:sp>
        <p:nvSpPr>
          <p:cNvPr id="19" name="Title">
            <a:extLst>
              <a:ext uri="{FF2B5EF4-FFF2-40B4-BE49-F238E27FC236}">
                <a16:creationId xmlns:a16="http://schemas.microsoft.com/office/drawing/2014/main" id="{106D11C8-30F2-43A5-1F86-D330B7B3AE5A}"/>
              </a:ext>
            </a:extLst>
          </p:cNvPr>
          <p:cNvSpPr txBox="1">
            <a:spLocks/>
          </p:cNvSpPr>
          <p:nvPr/>
        </p:nvSpPr>
        <p:spPr>
          <a:xfrm>
            <a:off x="609600" y="1782763"/>
            <a:ext cx="7282543" cy="4389437"/>
          </a:xfrm>
          <a:prstGeom prst="rect">
            <a:avLst/>
          </a:prstGeom>
          <a:ln>
            <a:noFill/>
          </a:ln>
        </p:spPr>
        <p:txBody>
          <a:bodyPr lIns="0" tIns="182880" rIns="0" bIns="0"/>
          <a:lstStyle>
            <a:lvl1pPr algn="l" defTabSz="914400" rtl="0" eaLnBrk="1" latinLnBrk="0" hangingPunct="1">
              <a:lnSpc>
                <a:spcPct val="85000"/>
              </a:lnSpc>
              <a:spcBef>
                <a:spcPct val="0"/>
              </a:spcBef>
              <a:buNone/>
              <a:defRPr sz="4000" kern="1200" spc="-50" baseline="0">
                <a:solidFill>
                  <a:schemeClr val="bg1"/>
                </a:solidFill>
                <a:latin typeface="+mn-lt"/>
                <a:ea typeface="+mj-ea"/>
                <a:cs typeface="+mj-cs"/>
              </a:defRPr>
            </a:lvl1pPr>
          </a:lstStyle>
          <a:p>
            <a:r>
              <a:rPr lang="en-US" sz="5400"/>
              <a:t>Opportunities to Improve Water Management Using AI</a:t>
            </a:r>
          </a:p>
        </p:txBody>
      </p:sp>
      <p:cxnSp>
        <p:nvCxnSpPr>
          <p:cNvPr id="20" name="Anchor Line (Teal)">
            <a:extLst>
              <a:ext uri="{FF2B5EF4-FFF2-40B4-BE49-F238E27FC236}">
                <a16:creationId xmlns:a16="http://schemas.microsoft.com/office/drawing/2014/main" id="{A12E8E7F-EEF4-B3A5-C993-4FE71CD105FA}"/>
              </a:ext>
            </a:extLst>
          </p:cNvPr>
          <p:cNvCxnSpPr>
            <a:cxnSpLocks/>
          </p:cNvCxnSpPr>
          <p:nvPr/>
        </p:nvCxnSpPr>
        <p:spPr bwMode="auto">
          <a:xfrm>
            <a:off x="609600" y="1750001"/>
            <a:ext cx="685800" cy="0"/>
          </a:xfrm>
          <a:prstGeom prst="line">
            <a:avLst/>
          </a:prstGeom>
          <a:noFill/>
          <a:ln w="38100" cap="flat" cmpd="sng" algn="ctr">
            <a:solidFill>
              <a:srgbClr val="BED73B"/>
            </a:solidFill>
            <a:prstDash val="solid"/>
            <a:round/>
            <a:headEnd type="none" w="med" len="med"/>
            <a:tailEnd type="none" w="med" len="med"/>
          </a:ln>
          <a:effectLst/>
        </p:spPr>
      </p:cxnSp>
    </p:spTree>
    <p:extLst>
      <p:ext uri="{BB962C8B-B14F-4D97-AF65-F5344CB8AC3E}">
        <p14:creationId xmlns:p14="http://schemas.microsoft.com/office/powerpoint/2010/main" val="2820514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806B44C-7F0E-4CE5-BB74-E4D94C8AFB42}"/>
              </a:ext>
            </a:extLst>
          </p:cNvPr>
          <p:cNvCxnSpPr>
            <a:cxnSpLocks/>
          </p:cNvCxnSpPr>
          <p:nvPr/>
        </p:nvCxnSpPr>
        <p:spPr>
          <a:xfrm>
            <a:off x="3161676" y="457200"/>
            <a:ext cx="0" cy="5943600"/>
          </a:xfrm>
          <a:prstGeom prst="line">
            <a:avLst/>
          </a:prstGeom>
          <a:ln>
            <a:solidFill>
              <a:srgbClr val="C0CAC7"/>
            </a:solidFill>
          </a:ln>
        </p:spPr>
        <p:style>
          <a:lnRef idx="1">
            <a:schemeClr val="accent1"/>
          </a:lnRef>
          <a:fillRef idx="0">
            <a:schemeClr val="accent1"/>
          </a:fillRef>
          <a:effectRef idx="0">
            <a:schemeClr val="accent1"/>
          </a:effectRef>
          <a:fontRef idx="minor">
            <a:schemeClr val="tx1"/>
          </a:fontRef>
        </p:style>
      </p:cxnSp>
      <p:sp>
        <p:nvSpPr>
          <p:cNvPr id="6" name="Title 4">
            <a:extLst>
              <a:ext uri="{FF2B5EF4-FFF2-40B4-BE49-F238E27FC236}">
                <a16:creationId xmlns:a16="http://schemas.microsoft.com/office/drawing/2014/main" id="{EAAB597B-BC20-407C-B2CE-FDA17D54E254}"/>
              </a:ext>
            </a:extLst>
          </p:cNvPr>
          <p:cNvSpPr txBox="1">
            <a:spLocks/>
          </p:cNvSpPr>
          <p:nvPr/>
        </p:nvSpPr>
        <p:spPr>
          <a:xfrm>
            <a:off x="609600" y="3075826"/>
            <a:ext cx="3414711" cy="706347"/>
          </a:xfrm>
          <a:prstGeom prst="rect">
            <a:avLst/>
          </a:prstGeom>
        </p:spPr>
        <p:txBody>
          <a:bodyPr wrap="square" lIns="0" tIns="0" rIns="0" bIns="0" anchor="ctr" anchorCtr="0">
            <a:spAutoFit/>
          </a:bodyPr>
          <a:lstStyle>
            <a:lvl1pPr algn="l" defTabSz="914400" rtl="0" eaLnBrk="1" latinLnBrk="0" hangingPunct="1">
              <a:lnSpc>
                <a:spcPct val="85000"/>
              </a:lnSpc>
              <a:spcBef>
                <a:spcPct val="0"/>
              </a:spcBef>
              <a:buNone/>
              <a:defRPr sz="5400" kern="1200">
                <a:solidFill>
                  <a:schemeClr val="accent5"/>
                </a:solidFill>
                <a:latin typeface="+mj-lt"/>
                <a:ea typeface="+mj-ea"/>
                <a:cs typeface="+mj-cs"/>
              </a:defRPr>
            </a:lvl1pPr>
          </a:lstStyle>
          <a:p>
            <a:r>
              <a:rPr lang="en-US" spc="-200">
                <a:solidFill>
                  <a:schemeClr val="bg2"/>
                </a:solidFill>
                <a:latin typeface="+mn-lt"/>
              </a:rPr>
              <a:t>Agenda</a:t>
            </a:r>
          </a:p>
        </p:txBody>
      </p:sp>
      <p:sp>
        <p:nvSpPr>
          <p:cNvPr id="8" name="Content Placeholder 13">
            <a:extLst>
              <a:ext uri="{FF2B5EF4-FFF2-40B4-BE49-F238E27FC236}">
                <a16:creationId xmlns:a16="http://schemas.microsoft.com/office/drawing/2014/main" id="{398A6D8F-9E58-4590-BDBD-86FC5C36EC3D}"/>
              </a:ext>
            </a:extLst>
          </p:cNvPr>
          <p:cNvSpPr txBox="1">
            <a:spLocks/>
          </p:cNvSpPr>
          <p:nvPr/>
        </p:nvSpPr>
        <p:spPr>
          <a:xfrm>
            <a:off x="3297838" y="457200"/>
            <a:ext cx="8284562" cy="5943600"/>
          </a:xfrm>
          <a:prstGeom prst="rect">
            <a:avLst/>
          </a:prstGeom>
        </p:spPr>
        <p:txBody>
          <a:bodyPr lIns="91440" tIns="45720" rIns="91440" bIns="45720" anchor="ctr" anchorCtr="0">
            <a:normAutofit/>
          </a:bodyPr>
          <a:lstStyle>
            <a:lvl1pPr marL="2286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800" kern="1200">
                <a:solidFill>
                  <a:schemeClr val="tx1"/>
                </a:solidFill>
                <a:latin typeface="+mn-lt"/>
                <a:ea typeface="+mn-ea"/>
                <a:cs typeface="+mn-cs"/>
              </a:defRPr>
            </a:lvl1pPr>
            <a:lvl2pPr marL="5715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400" kern="1200">
                <a:solidFill>
                  <a:schemeClr val="tx1"/>
                </a:solidFill>
                <a:latin typeface="+mn-lt"/>
                <a:ea typeface="+mn-ea"/>
                <a:cs typeface="+mn-cs"/>
              </a:defRPr>
            </a:lvl2pPr>
            <a:lvl3pPr marL="9144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000" kern="1200">
                <a:solidFill>
                  <a:schemeClr val="tx1"/>
                </a:solidFill>
                <a:latin typeface="+mn-lt"/>
                <a:ea typeface="+mn-ea"/>
                <a:cs typeface="+mn-cs"/>
              </a:defRPr>
            </a:lvl3pPr>
            <a:lvl4pPr marL="12573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1800" kern="1200">
                <a:solidFill>
                  <a:schemeClr val="tx1"/>
                </a:solidFill>
                <a:latin typeface="+mn-lt"/>
                <a:ea typeface="+mn-ea"/>
                <a:cs typeface="+mn-cs"/>
              </a:defRPr>
            </a:lvl4pPr>
            <a:lvl5pPr marL="16002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spcAft>
                <a:spcPts val="1000"/>
              </a:spcAft>
              <a:buClr>
                <a:schemeClr val="accent1"/>
              </a:buClr>
              <a:buFont typeface="+mj-lt"/>
              <a:buAutoNum type="arabicPeriod"/>
            </a:pPr>
            <a:r>
              <a:rPr lang="en-US">
                <a:solidFill>
                  <a:srgbClr val="43525A"/>
                </a:solidFill>
              </a:rPr>
              <a:t>Setting the Context: AI Data Center Growth Trends</a:t>
            </a:r>
          </a:p>
          <a:p>
            <a:pPr marL="457200" indent="-457200">
              <a:spcAft>
                <a:spcPts val="1000"/>
              </a:spcAft>
              <a:buClr>
                <a:schemeClr val="accent1"/>
              </a:buClr>
              <a:buFont typeface="+mj-lt"/>
              <a:buAutoNum type="arabicPeriod"/>
            </a:pPr>
            <a:r>
              <a:rPr lang="en-US">
                <a:solidFill>
                  <a:srgbClr val="43525A"/>
                </a:solidFill>
              </a:rPr>
              <a:t>Impacts and Challenges of Growing Data Center Demand on Water Utilities</a:t>
            </a:r>
          </a:p>
          <a:p>
            <a:pPr marL="457200" indent="-457200">
              <a:spcAft>
                <a:spcPts val="1000"/>
              </a:spcAft>
              <a:buClr>
                <a:schemeClr val="accent1"/>
              </a:buClr>
              <a:buFont typeface="+mj-lt"/>
              <a:buAutoNum type="arabicPeriod"/>
            </a:pPr>
            <a:r>
              <a:rPr lang="en-US">
                <a:solidFill>
                  <a:srgbClr val="43525A"/>
                </a:solidFill>
              </a:rPr>
              <a:t>Corporate Water Stewardship: Mitigating Impacts and Leveraging Opportunities</a:t>
            </a:r>
          </a:p>
          <a:p>
            <a:pPr marL="457200" indent="-457200">
              <a:spcAft>
                <a:spcPts val="1000"/>
              </a:spcAft>
              <a:buClr>
                <a:schemeClr val="accent1"/>
              </a:buClr>
              <a:buFont typeface="+mj-lt"/>
              <a:buAutoNum type="arabicPeriod"/>
            </a:pPr>
            <a:r>
              <a:rPr lang="en-US">
                <a:solidFill>
                  <a:srgbClr val="43525A"/>
                </a:solidFill>
              </a:rPr>
              <a:t>Opportunities to Improve Water Management Using AI</a:t>
            </a:r>
          </a:p>
          <a:p>
            <a:pPr marL="457200" indent="-457200">
              <a:spcAft>
                <a:spcPts val="1000"/>
              </a:spcAft>
              <a:buClr>
                <a:schemeClr val="accent1"/>
              </a:buClr>
              <a:buFont typeface="+mj-lt"/>
              <a:buAutoNum type="arabicPeriod"/>
            </a:pPr>
            <a:r>
              <a:rPr lang="en-US">
                <a:solidFill>
                  <a:srgbClr val="43525A"/>
                </a:solidFill>
              </a:rPr>
              <a:t>Key Take-aways</a:t>
            </a:r>
          </a:p>
        </p:txBody>
      </p:sp>
    </p:spTree>
    <p:extLst>
      <p:ext uri="{BB962C8B-B14F-4D97-AF65-F5344CB8AC3E}">
        <p14:creationId xmlns:p14="http://schemas.microsoft.com/office/powerpoint/2010/main" val="1253776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2A500-79DC-96C5-AC39-B0A904D4795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C9ED4DA-240B-44FA-FA91-9F5DEF552665}"/>
              </a:ext>
            </a:extLst>
          </p:cNvPr>
          <p:cNvSpPr>
            <a:spLocks noGrp="1"/>
          </p:cNvSpPr>
          <p:nvPr>
            <p:ph type="title"/>
          </p:nvPr>
        </p:nvSpPr>
        <p:spPr/>
        <p:txBody>
          <a:bodyPr/>
          <a:lstStyle/>
          <a:p>
            <a:r>
              <a:rPr lang="en-US"/>
              <a:t>Balancing Water Demand and Water Innovation</a:t>
            </a:r>
          </a:p>
        </p:txBody>
      </p:sp>
      <p:sp>
        <p:nvSpPr>
          <p:cNvPr id="4" name="Footer Placeholder 3">
            <a:extLst>
              <a:ext uri="{FF2B5EF4-FFF2-40B4-BE49-F238E27FC236}">
                <a16:creationId xmlns:a16="http://schemas.microsoft.com/office/drawing/2014/main" id="{65F88E8D-1C70-5793-6973-9D9DE7E3DD08}"/>
              </a:ext>
            </a:extLst>
          </p:cNvPr>
          <p:cNvSpPr>
            <a:spLocks noGrp="1"/>
          </p:cNvSpPr>
          <p:nvPr>
            <p:ph type="ftr" sz="quarter" idx="10"/>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83A9CFF4-EA0D-2A8F-C380-E48721BCD4BD}"/>
              </a:ext>
            </a:extLst>
          </p:cNvPr>
          <p:cNvSpPr>
            <a:spLocks noGrp="1"/>
          </p:cNvSpPr>
          <p:nvPr>
            <p:ph type="sldNum" sz="quarter" idx="11"/>
          </p:nvPr>
        </p:nvSpPr>
        <p:spPr/>
        <p:txBody>
          <a:bodyPr/>
          <a:lstStyle/>
          <a:p>
            <a:fld id="{04E9CEDC-B5D7-4E9A-BA46-5FD30BEA372C}" type="slidenum">
              <a:rPr lang="en-US" smtClean="0"/>
              <a:pPr/>
              <a:t>30</a:t>
            </a:fld>
            <a:endParaRPr lang="en-US"/>
          </a:p>
        </p:txBody>
      </p:sp>
      <p:sp>
        <p:nvSpPr>
          <p:cNvPr id="9" name="Gradient Background">
            <a:extLst>
              <a:ext uri="{FF2B5EF4-FFF2-40B4-BE49-F238E27FC236}">
                <a16:creationId xmlns:a16="http://schemas.microsoft.com/office/drawing/2014/main" id="{728D5A29-12D5-39D1-49CB-60C3B54C53D0}"/>
              </a:ext>
            </a:extLst>
          </p:cNvPr>
          <p:cNvSpPr/>
          <p:nvPr/>
        </p:nvSpPr>
        <p:spPr>
          <a:xfrm rot="16200000" flipH="1">
            <a:off x="-226130" y="2184880"/>
            <a:ext cx="4389438" cy="3950970"/>
          </a:xfrm>
          <a:prstGeom prst="rect">
            <a:avLst/>
          </a:prstGeom>
          <a:gradFill flip="none" rotWithShape="1">
            <a:gsLst>
              <a:gs pos="55000">
                <a:srgbClr val="27BDBE"/>
              </a:gs>
              <a:gs pos="0">
                <a:srgbClr val="009ED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11" name="TextBox 10">
            <a:extLst>
              <a:ext uri="{FF2B5EF4-FFF2-40B4-BE49-F238E27FC236}">
                <a16:creationId xmlns:a16="http://schemas.microsoft.com/office/drawing/2014/main" id="{9CDFC452-9DCF-CE0E-E762-78D3530CD23B}"/>
              </a:ext>
            </a:extLst>
          </p:cNvPr>
          <p:cNvSpPr txBox="1"/>
          <p:nvPr/>
        </p:nvSpPr>
        <p:spPr>
          <a:xfrm>
            <a:off x="1568466" y="1971247"/>
            <a:ext cx="2360538" cy="1077218"/>
          </a:xfrm>
          <a:prstGeom prst="rect">
            <a:avLst/>
          </a:prstGeom>
          <a:noFill/>
        </p:spPr>
        <p:txBody>
          <a:bodyPr wrap="square" lIns="91440" tIns="45720" rIns="91440" bIns="45720" anchor="t">
            <a:spAutoFit/>
          </a:bodyPr>
          <a:lstStyle/>
          <a:p>
            <a:pPr fontAlgn="base">
              <a:spcBef>
                <a:spcPct val="0"/>
              </a:spcBef>
              <a:spcAft>
                <a:spcPct val="0"/>
              </a:spcAft>
              <a:defRPr/>
            </a:pPr>
            <a:r>
              <a:rPr kumimoji="0" lang="en-US" sz="3200" b="0" i="0" u="none" strike="noStrike" kern="1200" cap="none" spc="0" normalizeH="0" baseline="0" noProof="0">
                <a:ln>
                  <a:noFill/>
                </a:ln>
                <a:solidFill>
                  <a:schemeClr val="bg2">
                    <a:lumMod val="40000"/>
                    <a:lumOff val="60000"/>
                  </a:schemeClr>
                </a:solidFill>
                <a:effectLst/>
                <a:uLnTx/>
                <a:uFillTx/>
                <a:latin typeface="Franklin Gothic Medium Cond"/>
              </a:rPr>
              <a:t>Water Management</a:t>
            </a:r>
            <a:endParaRPr kumimoji="0" lang="en-US" sz="3200" b="0" i="1" u="none" strike="noStrike" kern="1200" cap="none" spc="0" normalizeH="0" baseline="0" noProof="0">
              <a:ln>
                <a:noFill/>
              </a:ln>
              <a:solidFill>
                <a:schemeClr val="bg2">
                  <a:lumMod val="40000"/>
                  <a:lumOff val="60000"/>
                </a:schemeClr>
              </a:solidFill>
              <a:effectLst/>
              <a:uLnTx/>
              <a:uFillTx/>
              <a:latin typeface="+mj-lt"/>
            </a:endParaRPr>
          </a:p>
        </p:txBody>
      </p:sp>
      <p:sp>
        <p:nvSpPr>
          <p:cNvPr id="14" name="Rectangle: Top Corners Rounded 13">
            <a:extLst>
              <a:ext uri="{FF2B5EF4-FFF2-40B4-BE49-F238E27FC236}">
                <a16:creationId xmlns:a16="http://schemas.microsoft.com/office/drawing/2014/main" id="{209824F2-9276-079D-0AE9-7B0DEEB54189}"/>
              </a:ext>
            </a:extLst>
          </p:cNvPr>
          <p:cNvSpPr/>
          <p:nvPr/>
        </p:nvSpPr>
        <p:spPr>
          <a:xfrm rot="5400000">
            <a:off x="181842" y="1788177"/>
            <a:ext cx="1066800" cy="1430483"/>
          </a:xfrm>
          <a:prstGeom prst="round2SameRect">
            <a:avLst>
              <a:gd name="adj1" fmla="val 50000"/>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pic>
        <p:nvPicPr>
          <p:cNvPr id="15" name="Graphic 14">
            <a:extLst>
              <a:ext uri="{FF2B5EF4-FFF2-40B4-BE49-F238E27FC236}">
                <a16:creationId xmlns:a16="http://schemas.microsoft.com/office/drawing/2014/main" id="{8FF8D82C-4C51-6020-83EC-3B0CD33A29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9491" y="2039169"/>
            <a:ext cx="909484" cy="914401"/>
          </a:xfrm>
          <a:prstGeom prst="rect">
            <a:avLst/>
          </a:prstGeom>
        </p:spPr>
      </p:pic>
      <p:sp>
        <p:nvSpPr>
          <p:cNvPr id="20" name="TextBox 19">
            <a:extLst>
              <a:ext uri="{FF2B5EF4-FFF2-40B4-BE49-F238E27FC236}">
                <a16:creationId xmlns:a16="http://schemas.microsoft.com/office/drawing/2014/main" id="{22926572-5F60-3AD1-A495-B19397E148E0}"/>
              </a:ext>
            </a:extLst>
          </p:cNvPr>
          <p:cNvSpPr txBox="1"/>
          <p:nvPr/>
        </p:nvSpPr>
        <p:spPr>
          <a:xfrm>
            <a:off x="522515" y="1320310"/>
            <a:ext cx="6092630" cy="461665"/>
          </a:xfrm>
          <a:prstGeom prst="rect">
            <a:avLst/>
          </a:prstGeom>
          <a:noFill/>
        </p:spPr>
        <p:txBody>
          <a:bodyPr wrap="none" rtlCol="0">
            <a:spAutoFit/>
          </a:bodyPr>
          <a:lstStyle/>
          <a:p>
            <a:r>
              <a:rPr lang="en-US" sz="2400">
                <a:solidFill>
                  <a:schemeClr val="tx2"/>
                </a:solidFill>
              </a:rPr>
              <a:t>AI can support water utilities in multiple ways</a:t>
            </a:r>
          </a:p>
        </p:txBody>
      </p:sp>
      <p:sp>
        <p:nvSpPr>
          <p:cNvPr id="2" name="Gradient Background">
            <a:extLst>
              <a:ext uri="{FF2B5EF4-FFF2-40B4-BE49-F238E27FC236}">
                <a16:creationId xmlns:a16="http://schemas.microsoft.com/office/drawing/2014/main" id="{3AD712A5-1332-E784-B144-B9C959053F50}"/>
              </a:ext>
            </a:extLst>
          </p:cNvPr>
          <p:cNvSpPr/>
          <p:nvPr/>
        </p:nvSpPr>
        <p:spPr>
          <a:xfrm rot="16200000" flipH="1">
            <a:off x="3901281" y="2184880"/>
            <a:ext cx="4389438" cy="3950969"/>
          </a:xfrm>
          <a:prstGeom prst="rect">
            <a:avLst/>
          </a:prstGeom>
          <a:gradFill flip="none" rotWithShape="1">
            <a:gsLst>
              <a:gs pos="55000">
                <a:srgbClr val="27BDBE"/>
              </a:gs>
              <a:gs pos="0">
                <a:srgbClr val="009ED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3" name="Gradient Background">
            <a:extLst>
              <a:ext uri="{FF2B5EF4-FFF2-40B4-BE49-F238E27FC236}">
                <a16:creationId xmlns:a16="http://schemas.microsoft.com/office/drawing/2014/main" id="{AF38AE0B-9E19-F27E-9EF4-6BC8CCAD7B9B}"/>
              </a:ext>
            </a:extLst>
          </p:cNvPr>
          <p:cNvSpPr/>
          <p:nvPr/>
        </p:nvSpPr>
        <p:spPr>
          <a:xfrm rot="16200000" flipH="1">
            <a:off x="8021796" y="2184880"/>
            <a:ext cx="4389438" cy="3950970"/>
          </a:xfrm>
          <a:prstGeom prst="rect">
            <a:avLst/>
          </a:prstGeom>
          <a:gradFill flip="none" rotWithShape="1">
            <a:gsLst>
              <a:gs pos="55000">
                <a:srgbClr val="27BDBE"/>
              </a:gs>
              <a:gs pos="0">
                <a:srgbClr val="009ED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6" name="Rectangle: Top Corners Rounded 5">
            <a:extLst>
              <a:ext uri="{FF2B5EF4-FFF2-40B4-BE49-F238E27FC236}">
                <a16:creationId xmlns:a16="http://schemas.microsoft.com/office/drawing/2014/main" id="{708CFE4C-2A64-481F-B2CF-E355E102574B}"/>
              </a:ext>
            </a:extLst>
          </p:cNvPr>
          <p:cNvSpPr/>
          <p:nvPr/>
        </p:nvSpPr>
        <p:spPr>
          <a:xfrm rot="5400000">
            <a:off x="4302356" y="1776866"/>
            <a:ext cx="1066800" cy="1430483"/>
          </a:xfrm>
          <a:prstGeom prst="round2SameRect">
            <a:avLst>
              <a:gd name="adj1" fmla="val 50000"/>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pic>
        <p:nvPicPr>
          <p:cNvPr id="8" name="Graphic 7">
            <a:extLst>
              <a:ext uri="{FF2B5EF4-FFF2-40B4-BE49-F238E27FC236}">
                <a16:creationId xmlns:a16="http://schemas.microsoft.com/office/drawing/2014/main" id="{BC0D6BEE-7871-888D-5B5E-7C5F4235EB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84198" y="2005394"/>
            <a:ext cx="914400" cy="914400"/>
          </a:xfrm>
          <a:prstGeom prst="rect">
            <a:avLst/>
          </a:prstGeom>
        </p:spPr>
      </p:pic>
      <p:sp>
        <p:nvSpPr>
          <p:cNvPr id="10" name="Rectangle: Top Corners Rounded 9">
            <a:extLst>
              <a:ext uri="{FF2B5EF4-FFF2-40B4-BE49-F238E27FC236}">
                <a16:creationId xmlns:a16="http://schemas.microsoft.com/office/drawing/2014/main" id="{00DEF6EF-69DD-1F43-FE46-8EC905B785A6}"/>
              </a:ext>
            </a:extLst>
          </p:cNvPr>
          <p:cNvSpPr/>
          <p:nvPr/>
        </p:nvSpPr>
        <p:spPr>
          <a:xfrm rot="5400000">
            <a:off x="8422869" y="1782640"/>
            <a:ext cx="1066800" cy="1430483"/>
          </a:xfrm>
          <a:prstGeom prst="round2SameRect">
            <a:avLst>
              <a:gd name="adj1" fmla="val 50000"/>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pic>
        <p:nvPicPr>
          <p:cNvPr id="21" name="Graphic 20">
            <a:extLst>
              <a:ext uri="{FF2B5EF4-FFF2-40B4-BE49-F238E27FC236}">
                <a16:creationId xmlns:a16="http://schemas.microsoft.com/office/drawing/2014/main" id="{5C7305E1-1793-D08A-24E2-5C8B8DF41F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39346" y="2038006"/>
            <a:ext cx="914400" cy="914400"/>
          </a:xfrm>
          <a:prstGeom prst="rect">
            <a:avLst/>
          </a:prstGeom>
        </p:spPr>
      </p:pic>
      <p:sp>
        <p:nvSpPr>
          <p:cNvPr id="22" name="TextBox 21">
            <a:extLst>
              <a:ext uri="{FF2B5EF4-FFF2-40B4-BE49-F238E27FC236}">
                <a16:creationId xmlns:a16="http://schemas.microsoft.com/office/drawing/2014/main" id="{A11F129C-3C89-9363-7C8C-7AB3EE411027}"/>
              </a:ext>
            </a:extLst>
          </p:cNvPr>
          <p:cNvSpPr txBox="1"/>
          <p:nvPr/>
        </p:nvSpPr>
        <p:spPr>
          <a:xfrm>
            <a:off x="5778369" y="1956967"/>
            <a:ext cx="2235287" cy="1077218"/>
          </a:xfrm>
          <a:prstGeom prst="rect">
            <a:avLst/>
          </a:prstGeom>
          <a:noFill/>
        </p:spPr>
        <p:txBody>
          <a:bodyPr wrap="square" lIns="91440" tIns="45720" rIns="91440" bIns="4572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chemeClr val="bg2">
                    <a:lumMod val="40000"/>
                    <a:lumOff val="60000"/>
                  </a:schemeClr>
                </a:solidFill>
                <a:effectLst/>
                <a:uLnTx/>
                <a:uFillTx/>
                <a:latin typeface="Franklin Gothic Medium Cond" panose="020B0606030402020204" pitchFamily="34" charset="0"/>
              </a:rPr>
              <a:t>Predictive </a:t>
            </a:r>
            <a:r>
              <a:rPr lang="en-US" sz="3200">
                <a:solidFill>
                  <a:schemeClr val="bg2">
                    <a:lumMod val="40000"/>
                    <a:lumOff val="60000"/>
                  </a:schemeClr>
                </a:solidFill>
                <a:latin typeface="Franklin Gothic Medium Cond" panose="020B0606030402020204" pitchFamily="34" charset="0"/>
              </a:rPr>
              <a:t>M</a:t>
            </a:r>
            <a:r>
              <a:rPr kumimoji="0" lang="en-US" sz="3200" b="0" i="0" u="none" strike="noStrike" kern="1200" cap="none" spc="0" normalizeH="0" baseline="0" noProof="0" err="1">
                <a:ln>
                  <a:noFill/>
                </a:ln>
                <a:solidFill>
                  <a:schemeClr val="bg2">
                    <a:lumMod val="40000"/>
                    <a:lumOff val="60000"/>
                  </a:schemeClr>
                </a:solidFill>
                <a:effectLst/>
                <a:uLnTx/>
                <a:uFillTx/>
                <a:latin typeface="Franklin Gothic Medium Cond" panose="020B0606030402020204" pitchFamily="34" charset="0"/>
              </a:rPr>
              <a:t>aintenance</a:t>
            </a:r>
            <a:endParaRPr lang="en-US" sz="2000" i="1">
              <a:solidFill>
                <a:schemeClr val="bg2">
                  <a:lumMod val="40000"/>
                  <a:lumOff val="60000"/>
                </a:schemeClr>
              </a:solidFill>
              <a:latin typeface="+mj-lt"/>
            </a:endParaRPr>
          </a:p>
        </p:txBody>
      </p:sp>
      <p:sp>
        <p:nvSpPr>
          <p:cNvPr id="23" name="TextBox 22">
            <a:extLst>
              <a:ext uri="{FF2B5EF4-FFF2-40B4-BE49-F238E27FC236}">
                <a16:creationId xmlns:a16="http://schemas.microsoft.com/office/drawing/2014/main" id="{1B184F07-D7A1-CABE-1839-0C071BD6973F}"/>
              </a:ext>
            </a:extLst>
          </p:cNvPr>
          <p:cNvSpPr txBox="1"/>
          <p:nvPr/>
        </p:nvSpPr>
        <p:spPr>
          <a:xfrm>
            <a:off x="9898882" y="1956967"/>
            <a:ext cx="2250358" cy="1077218"/>
          </a:xfrm>
          <a:prstGeom prst="rect">
            <a:avLst/>
          </a:prstGeom>
          <a:noFill/>
        </p:spPr>
        <p:txBody>
          <a:bodyPr wrap="square" lIns="91440" tIns="45720" rIns="91440" bIns="4572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3200">
                <a:solidFill>
                  <a:schemeClr val="bg2">
                    <a:lumMod val="40000"/>
                    <a:lumOff val="60000"/>
                  </a:schemeClr>
                </a:solidFill>
                <a:latin typeface="Franklin Gothic Medium Cond" panose="020B0606030402020204" pitchFamily="34" charset="0"/>
              </a:rPr>
              <a:t>Resource Optimization</a:t>
            </a:r>
            <a:endParaRPr lang="en-US" sz="2000" i="1">
              <a:solidFill>
                <a:schemeClr val="bg2">
                  <a:lumMod val="40000"/>
                  <a:lumOff val="60000"/>
                </a:schemeClr>
              </a:solidFill>
              <a:latin typeface="+mj-lt"/>
            </a:endParaRPr>
          </a:p>
        </p:txBody>
      </p:sp>
      <p:sp>
        <p:nvSpPr>
          <p:cNvPr id="24" name="Content Placeholder 7">
            <a:extLst>
              <a:ext uri="{FF2B5EF4-FFF2-40B4-BE49-F238E27FC236}">
                <a16:creationId xmlns:a16="http://schemas.microsoft.com/office/drawing/2014/main" id="{FE3FC0C0-1294-E549-1A65-289ACCC6D6F5}"/>
              </a:ext>
            </a:extLst>
          </p:cNvPr>
          <p:cNvSpPr>
            <a:spLocks noGrp="1"/>
          </p:cNvSpPr>
          <p:nvPr>
            <p:ph idx="1"/>
          </p:nvPr>
        </p:nvSpPr>
        <p:spPr>
          <a:xfrm>
            <a:off x="377638" y="3137715"/>
            <a:ext cx="3551365" cy="3104886"/>
          </a:xfrm>
        </p:spPr>
        <p:txBody>
          <a:bodyPr>
            <a:normAutofit/>
          </a:bodyPr>
          <a:lstStyle/>
          <a:p>
            <a:r>
              <a:rPr lang="en-US" sz="2400">
                <a:solidFill>
                  <a:schemeClr val="bg1"/>
                </a:solidFill>
              </a:rPr>
              <a:t>Water quality modeling</a:t>
            </a:r>
          </a:p>
          <a:p>
            <a:r>
              <a:rPr lang="en-US" sz="2400">
                <a:solidFill>
                  <a:schemeClr val="bg1"/>
                </a:solidFill>
              </a:rPr>
              <a:t>Flood prediction and mitigation</a:t>
            </a:r>
          </a:p>
          <a:p>
            <a:r>
              <a:rPr lang="en-US" sz="2400">
                <a:solidFill>
                  <a:schemeClr val="bg1"/>
                </a:solidFill>
              </a:rPr>
              <a:t>Water conservation</a:t>
            </a:r>
          </a:p>
          <a:p>
            <a:r>
              <a:rPr lang="en-US" sz="2400">
                <a:solidFill>
                  <a:schemeClr val="bg1"/>
                </a:solidFill>
              </a:rPr>
              <a:t>Irrigation efficiency</a:t>
            </a:r>
          </a:p>
          <a:p>
            <a:r>
              <a:rPr lang="en-US" sz="2400">
                <a:solidFill>
                  <a:schemeClr val="bg1"/>
                </a:solidFill>
              </a:rPr>
              <a:t>Master planning and infrastructure modeling</a:t>
            </a:r>
          </a:p>
        </p:txBody>
      </p:sp>
      <p:sp>
        <p:nvSpPr>
          <p:cNvPr id="25" name="Content Placeholder 7">
            <a:extLst>
              <a:ext uri="{FF2B5EF4-FFF2-40B4-BE49-F238E27FC236}">
                <a16:creationId xmlns:a16="http://schemas.microsoft.com/office/drawing/2014/main" id="{00591A82-8F4D-AA22-E0F2-6DE4D826AF1F}"/>
              </a:ext>
            </a:extLst>
          </p:cNvPr>
          <p:cNvSpPr txBox="1">
            <a:spLocks/>
          </p:cNvSpPr>
          <p:nvPr/>
        </p:nvSpPr>
        <p:spPr>
          <a:xfrm>
            <a:off x="4501602" y="3314700"/>
            <a:ext cx="3512054" cy="2936716"/>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800" kern="1200">
                <a:solidFill>
                  <a:schemeClr val="tx1"/>
                </a:solidFill>
                <a:latin typeface="+mn-lt"/>
                <a:ea typeface="+mn-ea"/>
                <a:cs typeface="+mn-cs"/>
              </a:defRPr>
            </a:lvl1pPr>
            <a:lvl2pPr marL="5715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400" kern="1200">
                <a:solidFill>
                  <a:schemeClr val="tx1"/>
                </a:solidFill>
                <a:latin typeface="+mn-lt"/>
                <a:ea typeface="+mn-ea"/>
                <a:cs typeface="+mn-cs"/>
              </a:defRPr>
            </a:lvl2pPr>
            <a:lvl3pPr marL="9144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000" kern="1200">
                <a:solidFill>
                  <a:schemeClr val="tx1"/>
                </a:solidFill>
                <a:latin typeface="+mn-lt"/>
                <a:ea typeface="+mn-ea"/>
                <a:cs typeface="+mn-cs"/>
              </a:defRPr>
            </a:lvl3pPr>
            <a:lvl4pPr marL="12573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1800" kern="1200">
                <a:solidFill>
                  <a:schemeClr val="tx1"/>
                </a:solidFill>
                <a:latin typeface="+mn-lt"/>
                <a:ea typeface="+mn-ea"/>
                <a:cs typeface="+mn-cs"/>
              </a:defRPr>
            </a:lvl4pPr>
            <a:lvl5pPr marL="16002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chemeClr val="bg1"/>
                </a:solidFill>
              </a:rPr>
              <a:t>Leak detection and repair</a:t>
            </a:r>
          </a:p>
          <a:p>
            <a:r>
              <a:rPr lang="en-US" sz="2400">
                <a:solidFill>
                  <a:schemeClr val="bg1"/>
                </a:solidFill>
              </a:rPr>
              <a:t>Predictive analytics for asset management</a:t>
            </a:r>
          </a:p>
        </p:txBody>
      </p:sp>
      <p:sp>
        <p:nvSpPr>
          <p:cNvPr id="26" name="Content Placeholder 7">
            <a:extLst>
              <a:ext uri="{FF2B5EF4-FFF2-40B4-BE49-F238E27FC236}">
                <a16:creationId xmlns:a16="http://schemas.microsoft.com/office/drawing/2014/main" id="{7B507992-F130-C945-ACBA-DC1B561518DB}"/>
              </a:ext>
            </a:extLst>
          </p:cNvPr>
          <p:cNvSpPr txBox="1">
            <a:spLocks/>
          </p:cNvSpPr>
          <p:nvPr/>
        </p:nvSpPr>
        <p:spPr>
          <a:xfrm>
            <a:off x="8452572" y="3314700"/>
            <a:ext cx="3581400" cy="2986514"/>
          </a:xfrm>
          <a:prstGeom prst="rect">
            <a:avLst/>
          </a:prstGeom>
        </p:spPr>
        <p:txBody>
          <a:bodyPr vert="horz" lIns="0" tIns="0" rIns="0" bIns="0" rtlCol="0">
            <a:normAutofit fontScale="92500" lnSpcReduction="20000"/>
          </a:bodyPr>
          <a:lstStyle>
            <a:lvl1pPr marL="2286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800" kern="1200">
                <a:solidFill>
                  <a:schemeClr val="tx1"/>
                </a:solidFill>
                <a:latin typeface="+mn-lt"/>
                <a:ea typeface="+mn-ea"/>
                <a:cs typeface="+mn-cs"/>
              </a:defRPr>
            </a:lvl1pPr>
            <a:lvl2pPr marL="5715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400" kern="1200">
                <a:solidFill>
                  <a:schemeClr val="tx1"/>
                </a:solidFill>
                <a:latin typeface="+mn-lt"/>
                <a:ea typeface="+mn-ea"/>
                <a:cs typeface="+mn-cs"/>
              </a:defRPr>
            </a:lvl2pPr>
            <a:lvl3pPr marL="9144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000" kern="1200">
                <a:solidFill>
                  <a:schemeClr val="tx1"/>
                </a:solidFill>
                <a:latin typeface="+mn-lt"/>
                <a:ea typeface="+mn-ea"/>
                <a:cs typeface="+mn-cs"/>
              </a:defRPr>
            </a:lvl3pPr>
            <a:lvl4pPr marL="12573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1800" kern="1200">
                <a:solidFill>
                  <a:schemeClr val="tx1"/>
                </a:solidFill>
                <a:latin typeface="+mn-lt"/>
                <a:ea typeface="+mn-ea"/>
                <a:cs typeface="+mn-cs"/>
              </a:defRPr>
            </a:lvl4pPr>
            <a:lvl5pPr marL="16002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chemeClr val="bg1"/>
                </a:solidFill>
              </a:rPr>
              <a:t>Predict water demand patters</a:t>
            </a:r>
          </a:p>
          <a:p>
            <a:r>
              <a:rPr lang="en-US" sz="2400">
                <a:solidFill>
                  <a:schemeClr val="bg1"/>
                </a:solidFill>
              </a:rPr>
              <a:t>Optimize pumping schedules</a:t>
            </a:r>
          </a:p>
          <a:p>
            <a:r>
              <a:rPr lang="en-US" sz="2400">
                <a:solidFill>
                  <a:schemeClr val="bg1"/>
                </a:solidFill>
              </a:rPr>
              <a:t>Adjust water flow and pressure</a:t>
            </a:r>
          </a:p>
          <a:p>
            <a:r>
              <a:rPr lang="en-US" sz="2400">
                <a:solidFill>
                  <a:schemeClr val="bg1"/>
                </a:solidFill>
              </a:rPr>
              <a:t>Respond to drought conditions</a:t>
            </a:r>
          </a:p>
          <a:p>
            <a:r>
              <a:rPr lang="en-US" sz="2400">
                <a:solidFill>
                  <a:schemeClr val="bg1"/>
                </a:solidFill>
              </a:rPr>
              <a:t>Workforce empowerment</a:t>
            </a:r>
          </a:p>
        </p:txBody>
      </p:sp>
    </p:spTree>
    <p:extLst>
      <p:ext uri="{BB962C8B-B14F-4D97-AF65-F5344CB8AC3E}">
        <p14:creationId xmlns:p14="http://schemas.microsoft.com/office/powerpoint/2010/main" val="24871500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BEC8F6C0-E571-875F-1487-BDD4BAD13406}"/>
              </a:ext>
            </a:extLst>
          </p:cNvPr>
          <p:cNvSpPr>
            <a:spLocks noGrp="1"/>
          </p:cNvSpPr>
          <p:nvPr>
            <p:ph sz="half" idx="2"/>
          </p:nvPr>
        </p:nvSpPr>
        <p:spPr>
          <a:xfrm>
            <a:off x="5743020" y="1446835"/>
            <a:ext cx="6584017" cy="4843578"/>
          </a:xfrm>
        </p:spPr>
        <p:txBody>
          <a:bodyPr>
            <a:normAutofit/>
          </a:bodyPr>
          <a:lstStyle/>
          <a:p>
            <a:r>
              <a:rPr lang="en-US"/>
              <a:t>AI leak detection and repair</a:t>
            </a:r>
          </a:p>
          <a:p>
            <a:r>
              <a:rPr lang="en-US"/>
              <a:t>15 miles</a:t>
            </a:r>
          </a:p>
          <a:p>
            <a:r>
              <a:rPr lang="en-US"/>
              <a:t>293 sensors</a:t>
            </a:r>
          </a:p>
          <a:p>
            <a:r>
              <a:rPr lang="en-US"/>
              <a:t>9,460,800 gallons/yr (water savings)</a:t>
            </a:r>
          </a:p>
          <a:p>
            <a:endParaRPr lang="en-US"/>
          </a:p>
          <a:p>
            <a:endParaRPr lang="en-US"/>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a:p>
            <a:pPr marL="0" indent="0">
              <a:buNone/>
            </a:pPr>
            <a:endParaRPr lang="en-US" sz="1600"/>
          </a:p>
        </p:txBody>
      </p:sp>
      <p:sp>
        <p:nvSpPr>
          <p:cNvPr id="4" name="Footer Placeholder 3">
            <a:extLst>
              <a:ext uri="{FF2B5EF4-FFF2-40B4-BE49-F238E27FC236}">
                <a16:creationId xmlns:a16="http://schemas.microsoft.com/office/drawing/2014/main" id="{2CF141EB-4C1D-B520-E468-5CED3B874D81}"/>
              </a:ext>
            </a:extLst>
          </p:cNvPr>
          <p:cNvSpPr>
            <a:spLocks noGrp="1"/>
          </p:cNvSpPr>
          <p:nvPr>
            <p:ph type="ftr" sz="quarter" idx="10"/>
          </p:nvPr>
        </p:nvSpPr>
        <p:spPr/>
        <p:txBody>
          <a:bodyPr/>
          <a:lstStyle/>
          <a:p>
            <a:endParaRPr lang="en-US"/>
          </a:p>
          <a:p>
            <a:r>
              <a:rPr lang="en-US"/>
              <a:t>		Source: </a:t>
            </a:r>
            <a:r>
              <a:rPr lang="en-US">
                <a:hlinkClick r:id="rId3"/>
              </a:rPr>
              <a:t>Scottsdale Water, Arizona | FIDO Direct</a:t>
            </a:r>
            <a:endParaRPr lang="en-US"/>
          </a:p>
          <a:p>
            <a:r>
              <a:rPr lang="en-US"/>
              <a:t>Brown and Caldwell</a:t>
            </a:r>
            <a:endParaRPr lang="en-US" sz="1050"/>
          </a:p>
          <a:p>
            <a:endParaRPr lang="en-US"/>
          </a:p>
        </p:txBody>
      </p:sp>
      <p:sp>
        <p:nvSpPr>
          <p:cNvPr id="5" name="Slide Number Placeholder 4">
            <a:extLst>
              <a:ext uri="{FF2B5EF4-FFF2-40B4-BE49-F238E27FC236}">
                <a16:creationId xmlns:a16="http://schemas.microsoft.com/office/drawing/2014/main" id="{EE8383AB-4A33-C2CF-6156-6D591E0DE0F7}"/>
              </a:ext>
            </a:extLst>
          </p:cNvPr>
          <p:cNvSpPr>
            <a:spLocks noGrp="1"/>
          </p:cNvSpPr>
          <p:nvPr>
            <p:ph type="sldNum" sz="quarter" idx="11"/>
          </p:nvPr>
        </p:nvSpPr>
        <p:spPr>
          <a:xfrm>
            <a:off x="5208608" y="6356350"/>
            <a:ext cx="6373792" cy="365125"/>
          </a:xfrm>
        </p:spPr>
        <p:txBody>
          <a:bodyPr/>
          <a:lstStyle/>
          <a:p>
            <a:fld id="{04E9CEDC-B5D7-4E9A-BA46-5FD30BEA372C}" type="slidenum">
              <a:rPr lang="en-US" smtClean="0"/>
              <a:pPr/>
              <a:t>31</a:t>
            </a:fld>
            <a:endParaRPr lang="en-US"/>
          </a:p>
        </p:txBody>
      </p:sp>
      <p:sp>
        <p:nvSpPr>
          <p:cNvPr id="6" name="Title 5">
            <a:extLst>
              <a:ext uri="{FF2B5EF4-FFF2-40B4-BE49-F238E27FC236}">
                <a16:creationId xmlns:a16="http://schemas.microsoft.com/office/drawing/2014/main" id="{BA4AD1B9-CA5B-C401-120F-AA0A7DAEA96E}"/>
              </a:ext>
            </a:extLst>
          </p:cNvPr>
          <p:cNvSpPr>
            <a:spLocks noGrp="1"/>
          </p:cNvSpPr>
          <p:nvPr>
            <p:ph type="title"/>
          </p:nvPr>
        </p:nvSpPr>
        <p:spPr/>
        <p:txBody>
          <a:bodyPr/>
          <a:lstStyle/>
          <a:p>
            <a:r>
              <a:rPr lang="en-US"/>
              <a:t>Example: Predictive Maintenance</a:t>
            </a:r>
          </a:p>
        </p:txBody>
      </p:sp>
      <p:pic>
        <p:nvPicPr>
          <p:cNvPr id="10" name="Picture 9">
            <a:extLst>
              <a:ext uri="{FF2B5EF4-FFF2-40B4-BE49-F238E27FC236}">
                <a16:creationId xmlns:a16="http://schemas.microsoft.com/office/drawing/2014/main" id="{BA3B8A7D-65A9-3FA8-A15D-505FCE3B6CFC}"/>
              </a:ext>
            </a:extLst>
          </p:cNvPr>
          <p:cNvPicPr>
            <a:picLocks noChangeAspect="1"/>
          </p:cNvPicPr>
          <p:nvPr/>
        </p:nvPicPr>
        <p:blipFill>
          <a:blip r:embed="rId4"/>
          <a:srcRect l="53816" t="29680" r="2723" b="6601"/>
          <a:stretch/>
        </p:blipFill>
        <p:spPr>
          <a:xfrm>
            <a:off x="609600" y="1446835"/>
            <a:ext cx="4599008" cy="4931466"/>
          </a:xfrm>
          <a:prstGeom prst="rect">
            <a:avLst/>
          </a:prstGeom>
        </p:spPr>
      </p:pic>
    </p:spTree>
    <p:extLst>
      <p:ext uri="{BB962C8B-B14F-4D97-AF65-F5344CB8AC3E}">
        <p14:creationId xmlns:p14="http://schemas.microsoft.com/office/powerpoint/2010/main" val="3438872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E9EFAB3-D78F-3663-CD93-89818CDBCC7B}"/>
              </a:ext>
            </a:extLst>
          </p:cNvPr>
          <p:cNvSpPr>
            <a:spLocks noGrp="1"/>
          </p:cNvSpPr>
          <p:nvPr>
            <p:ph type="ftr" sz="quarter" idx="10"/>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EADD1DEB-A8E1-B35B-55B3-DBB3D6EB8CBD}"/>
              </a:ext>
            </a:extLst>
          </p:cNvPr>
          <p:cNvSpPr>
            <a:spLocks noGrp="1"/>
          </p:cNvSpPr>
          <p:nvPr>
            <p:ph type="sldNum" sz="quarter" idx="11"/>
          </p:nvPr>
        </p:nvSpPr>
        <p:spPr/>
        <p:txBody>
          <a:bodyPr/>
          <a:lstStyle/>
          <a:p>
            <a:fld id="{04E9CEDC-B5D7-4E9A-BA46-5FD30BEA372C}" type="slidenum">
              <a:rPr lang="en-US" smtClean="0"/>
              <a:pPr/>
              <a:t>32</a:t>
            </a:fld>
            <a:endParaRPr lang="en-US"/>
          </a:p>
        </p:txBody>
      </p:sp>
      <p:pic>
        <p:nvPicPr>
          <p:cNvPr id="7" name="Picture 6" descr="A computer with a blank screen&#10;&#10;AI-generated content may be incorrect.">
            <a:extLst>
              <a:ext uri="{FF2B5EF4-FFF2-40B4-BE49-F238E27FC236}">
                <a16:creationId xmlns:a16="http://schemas.microsoft.com/office/drawing/2014/main" id="{033F45BE-00EE-ED0D-9C10-77596BA7E00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2986" t="23312" r="9691" b="25727"/>
          <a:stretch/>
        </p:blipFill>
        <p:spPr>
          <a:xfrm>
            <a:off x="5775029" y="2265078"/>
            <a:ext cx="6547447" cy="3450404"/>
          </a:xfrm>
          <a:prstGeom prst="rect">
            <a:avLst/>
          </a:prstGeom>
        </p:spPr>
      </p:pic>
      <p:sp>
        <p:nvSpPr>
          <p:cNvPr id="8" name="Title 5">
            <a:extLst>
              <a:ext uri="{FF2B5EF4-FFF2-40B4-BE49-F238E27FC236}">
                <a16:creationId xmlns:a16="http://schemas.microsoft.com/office/drawing/2014/main" id="{57A41D0C-1E0F-AA39-DB2A-FCB78DF60F1E}"/>
              </a:ext>
            </a:extLst>
          </p:cNvPr>
          <p:cNvSpPr>
            <a:spLocks noGrp="1"/>
          </p:cNvSpPr>
          <p:nvPr>
            <p:ph type="title"/>
          </p:nvPr>
        </p:nvSpPr>
        <p:spPr>
          <a:xfrm>
            <a:off x="497731" y="724349"/>
            <a:ext cx="11582400" cy="470898"/>
          </a:xfrm>
        </p:spPr>
        <p:txBody>
          <a:bodyPr/>
          <a:lstStyle/>
          <a:p>
            <a:pPr algn="l"/>
            <a:r>
              <a:rPr lang="en-US" sz="3600" b="1">
                <a:latin typeface="Franklin Gothic Book" panose="020B0503020102020204" pitchFamily="34" charset="0"/>
              </a:rPr>
              <a:t>Example: Resource Optimization for Regulatory Compliance</a:t>
            </a:r>
          </a:p>
        </p:txBody>
      </p:sp>
      <p:pic>
        <p:nvPicPr>
          <p:cNvPr id="9" name="Picture 8">
            <a:extLst>
              <a:ext uri="{FF2B5EF4-FFF2-40B4-BE49-F238E27FC236}">
                <a16:creationId xmlns:a16="http://schemas.microsoft.com/office/drawing/2014/main" id="{42378C20-93BB-F98C-7017-CD59BF3409E6}"/>
              </a:ext>
            </a:extLst>
          </p:cNvPr>
          <p:cNvPicPr>
            <a:picLocks noChangeAspect="1"/>
          </p:cNvPicPr>
          <p:nvPr/>
        </p:nvPicPr>
        <p:blipFill rotWithShape="1">
          <a:blip r:embed="rId4"/>
          <a:srcRect r="31767"/>
          <a:stretch/>
        </p:blipFill>
        <p:spPr>
          <a:xfrm>
            <a:off x="6089096" y="2845804"/>
            <a:ext cx="5623560" cy="1506281"/>
          </a:xfrm>
          <a:prstGeom prst="roundRect">
            <a:avLst>
              <a:gd name="adj" fmla="val 1086"/>
            </a:avLst>
          </a:prstGeom>
          <a:solidFill>
            <a:srgbClr val="FFFFFF">
              <a:shade val="85000"/>
            </a:srgbClr>
          </a:solidFill>
          <a:ln>
            <a:noFill/>
          </a:ln>
          <a:effectLst>
            <a:reflection blurRad="12700" stA="38000" endPos="28000" dist="5000" dir="5400000" sy="-100000" algn="bl" rotWithShape="0"/>
          </a:effectLst>
        </p:spPr>
      </p:pic>
      <p:sp>
        <p:nvSpPr>
          <p:cNvPr id="10" name="Rectangle 9">
            <a:extLst>
              <a:ext uri="{FF2B5EF4-FFF2-40B4-BE49-F238E27FC236}">
                <a16:creationId xmlns:a16="http://schemas.microsoft.com/office/drawing/2014/main" id="{5D0F87F0-D0CA-1109-A223-BC01FC3ACF51}"/>
              </a:ext>
            </a:extLst>
          </p:cNvPr>
          <p:cNvSpPr/>
          <p:nvPr/>
        </p:nvSpPr>
        <p:spPr>
          <a:xfrm rot="16200000">
            <a:off x="4530908" y="2307675"/>
            <a:ext cx="1230410" cy="6027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Franklin Gothic Book" panose="020B0503020102020204" pitchFamily="34" charset="0"/>
            </a:endParaRPr>
          </a:p>
        </p:txBody>
      </p:sp>
      <p:sp>
        <p:nvSpPr>
          <p:cNvPr id="11" name="Arrow: Right 10">
            <a:extLst>
              <a:ext uri="{FF2B5EF4-FFF2-40B4-BE49-F238E27FC236}">
                <a16:creationId xmlns:a16="http://schemas.microsoft.com/office/drawing/2014/main" id="{79C842BB-BD75-3F9D-8CF4-0A7FC3FE088B}"/>
              </a:ext>
            </a:extLst>
          </p:cNvPr>
          <p:cNvSpPr/>
          <p:nvPr/>
        </p:nvSpPr>
        <p:spPr>
          <a:xfrm>
            <a:off x="5118766" y="3832385"/>
            <a:ext cx="801167" cy="701183"/>
          </a:xfrm>
          <a:prstGeom prst="rightArrow">
            <a:avLst/>
          </a:prstGeom>
          <a:solidFill>
            <a:schemeClr val="tx2"/>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latin typeface="Franklin Gothic Book" panose="020B0503020102020204" pitchFamily="34" charset="0"/>
            </a:endParaRPr>
          </a:p>
        </p:txBody>
      </p:sp>
      <p:sp>
        <p:nvSpPr>
          <p:cNvPr id="12" name="TextBox 11">
            <a:extLst>
              <a:ext uri="{FF2B5EF4-FFF2-40B4-BE49-F238E27FC236}">
                <a16:creationId xmlns:a16="http://schemas.microsoft.com/office/drawing/2014/main" id="{9280F79C-2BDC-3F80-0B05-2ED447D41661}"/>
              </a:ext>
            </a:extLst>
          </p:cNvPr>
          <p:cNvSpPr txBox="1"/>
          <p:nvPr/>
        </p:nvSpPr>
        <p:spPr>
          <a:xfrm>
            <a:off x="366018" y="1176538"/>
            <a:ext cx="10642061" cy="830997"/>
          </a:xfrm>
          <a:prstGeom prst="rect">
            <a:avLst/>
          </a:prstGeom>
          <a:noFill/>
        </p:spPr>
        <p:txBody>
          <a:bodyPr wrap="square" rtlCol="0">
            <a:spAutoFit/>
          </a:bodyPr>
          <a:lstStyle/>
          <a:p>
            <a:pPr algn="just"/>
            <a:r>
              <a:rPr lang="en-US" sz="2400" b="1">
                <a:solidFill>
                  <a:schemeClr val="accent1"/>
                </a:solidFill>
                <a:latin typeface="Franklin Gothic Book" panose="020B0503020102020204" pitchFamily="34" charset="0"/>
              </a:rPr>
              <a:t>Unlocking the value of data in thousands of scanned documents by using an LLM to automate data processing</a:t>
            </a:r>
          </a:p>
        </p:txBody>
      </p:sp>
      <p:grpSp>
        <p:nvGrpSpPr>
          <p:cNvPr id="13" name="Group 12">
            <a:extLst>
              <a:ext uri="{FF2B5EF4-FFF2-40B4-BE49-F238E27FC236}">
                <a16:creationId xmlns:a16="http://schemas.microsoft.com/office/drawing/2014/main" id="{610610D3-BDB6-4E36-51C2-8E3E8274B8E9}"/>
              </a:ext>
            </a:extLst>
          </p:cNvPr>
          <p:cNvGrpSpPr/>
          <p:nvPr/>
        </p:nvGrpSpPr>
        <p:grpSpPr>
          <a:xfrm>
            <a:off x="731281" y="2262356"/>
            <a:ext cx="4358363" cy="3323123"/>
            <a:chOff x="731281" y="2312674"/>
            <a:chExt cx="4358363" cy="3323123"/>
          </a:xfrm>
        </p:grpSpPr>
        <p:pic>
          <p:nvPicPr>
            <p:cNvPr id="14" name="Picture 13">
              <a:extLst>
                <a:ext uri="{FF2B5EF4-FFF2-40B4-BE49-F238E27FC236}">
                  <a16:creationId xmlns:a16="http://schemas.microsoft.com/office/drawing/2014/main" id="{9D3A3E6C-6B21-6EB5-1336-CED266C61A78}"/>
                </a:ext>
              </a:extLst>
            </p:cNvPr>
            <p:cNvPicPr>
              <a:picLocks noChangeAspect="1"/>
            </p:cNvPicPr>
            <p:nvPr/>
          </p:nvPicPr>
          <p:blipFill>
            <a:blip r:embed="rId5"/>
            <a:stretch>
              <a:fillRect/>
            </a:stretch>
          </p:blipFill>
          <p:spPr>
            <a:xfrm rot="16200000">
              <a:off x="1248901" y="1795054"/>
              <a:ext cx="3323123" cy="4358363"/>
            </a:xfrm>
            <a:prstGeom prst="rect">
              <a:avLst/>
            </a:prstGeom>
          </p:spPr>
        </p:pic>
        <p:sp>
          <p:nvSpPr>
            <p:cNvPr id="15" name="Rectangle: Rounded Corners 14">
              <a:extLst>
                <a:ext uri="{FF2B5EF4-FFF2-40B4-BE49-F238E27FC236}">
                  <a16:creationId xmlns:a16="http://schemas.microsoft.com/office/drawing/2014/main" id="{9567D2F9-6552-F175-786C-FA001BDFDE7E}"/>
                </a:ext>
              </a:extLst>
            </p:cNvPr>
            <p:cNvSpPr/>
            <p:nvPr/>
          </p:nvSpPr>
          <p:spPr>
            <a:xfrm rot="20896154">
              <a:off x="1418618" y="2873240"/>
              <a:ext cx="1135380" cy="20242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Franklin Gothic Book" panose="020B0503020102020204" pitchFamily="34" charset="0"/>
              </a:endParaRPr>
            </a:p>
          </p:txBody>
        </p:sp>
        <p:sp>
          <p:nvSpPr>
            <p:cNvPr id="16" name="Rectangle: Rounded Corners 15">
              <a:extLst>
                <a:ext uri="{FF2B5EF4-FFF2-40B4-BE49-F238E27FC236}">
                  <a16:creationId xmlns:a16="http://schemas.microsoft.com/office/drawing/2014/main" id="{802F5A62-D637-FB60-874A-54C33D87E9D2}"/>
                </a:ext>
              </a:extLst>
            </p:cNvPr>
            <p:cNvSpPr/>
            <p:nvPr/>
          </p:nvSpPr>
          <p:spPr>
            <a:xfrm rot="20896154">
              <a:off x="1304318" y="3403292"/>
              <a:ext cx="1135380" cy="20242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Franklin Gothic Book" panose="020B0503020102020204" pitchFamily="34" charset="0"/>
              </a:endParaRPr>
            </a:p>
          </p:txBody>
        </p:sp>
      </p:grpSp>
      <p:sp>
        <p:nvSpPr>
          <p:cNvPr id="2" name="TextBox 1">
            <a:extLst>
              <a:ext uri="{FF2B5EF4-FFF2-40B4-BE49-F238E27FC236}">
                <a16:creationId xmlns:a16="http://schemas.microsoft.com/office/drawing/2014/main" id="{75D6AD2B-C6A1-DDFB-A00D-9232FE075895}"/>
              </a:ext>
            </a:extLst>
          </p:cNvPr>
          <p:cNvSpPr txBox="1"/>
          <p:nvPr/>
        </p:nvSpPr>
        <p:spPr>
          <a:xfrm>
            <a:off x="453998" y="5851370"/>
            <a:ext cx="10642061" cy="461665"/>
          </a:xfrm>
          <a:prstGeom prst="rect">
            <a:avLst/>
          </a:prstGeom>
          <a:noFill/>
        </p:spPr>
        <p:txBody>
          <a:bodyPr wrap="square" rtlCol="0">
            <a:spAutoFit/>
          </a:bodyPr>
          <a:lstStyle/>
          <a:p>
            <a:pPr algn="just"/>
            <a:r>
              <a:rPr lang="en-US" sz="2400" b="1">
                <a:solidFill>
                  <a:schemeClr val="accent1"/>
                </a:solidFill>
                <a:latin typeface="Franklin Gothic Book" panose="020B0503020102020204" pitchFamily="34" charset="0"/>
              </a:rPr>
              <a:t>BC processed 5,000 notecards with one staff member in just one week!</a:t>
            </a:r>
          </a:p>
        </p:txBody>
      </p:sp>
    </p:spTree>
    <p:extLst>
      <p:ext uri="{BB962C8B-B14F-4D97-AF65-F5344CB8AC3E}">
        <p14:creationId xmlns:p14="http://schemas.microsoft.com/office/powerpoint/2010/main" val="28077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922E051-40D4-624A-EAF3-9C156058162B}"/>
              </a:ext>
            </a:extLst>
          </p:cNvPr>
          <p:cNvSpPr>
            <a:spLocks noGrp="1"/>
          </p:cNvSpPr>
          <p:nvPr>
            <p:ph type="ftr" sz="quarter" idx="10"/>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4BA2750F-862E-BDC0-5340-12B62BAC87A2}"/>
              </a:ext>
            </a:extLst>
          </p:cNvPr>
          <p:cNvSpPr>
            <a:spLocks noGrp="1"/>
          </p:cNvSpPr>
          <p:nvPr>
            <p:ph type="sldNum" sz="quarter" idx="11"/>
          </p:nvPr>
        </p:nvSpPr>
        <p:spPr/>
        <p:txBody>
          <a:bodyPr/>
          <a:lstStyle/>
          <a:p>
            <a:fld id="{04E9CEDC-B5D7-4E9A-BA46-5FD30BEA372C}" type="slidenum">
              <a:rPr lang="en-US" smtClean="0"/>
              <a:pPr/>
              <a:t>33</a:t>
            </a:fld>
            <a:endParaRPr lang="en-US"/>
          </a:p>
        </p:txBody>
      </p:sp>
      <p:sp>
        <p:nvSpPr>
          <p:cNvPr id="6" name="Title 5">
            <a:extLst>
              <a:ext uri="{FF2B5EF4-FFF2-40B4-BE49-F238E27FC236}">
                <a16:creationId xmlns:a16="http://schemas.microsoft.com/office/drawing/2014/main" id="{009A7CCD-15AA-3A63-56F1-920B0699969F}"/>
              </a:ext>
            </a:extLst>
          </p:cNvPr>
          <p:cNvSpPr>
            <a:spLocks noGrp="1"/>
          </p:cNvSpPr>
          <p:nvPr>
            <p:ph type="title"/>
          </p:nvPr>
        </p:nvSpPr>
        <p:spPr/>
        <p:txBody>
          <a:bodyPr/>
          <a:lstStyle/>
          <a:p>
            <a:r>
              <a:rPr lang="en-US"/>
              <a:t>AI is Enabling Innovation in the Water Sector</a:t>
            </a:r>
          </a:p>
        </p:txBody>
      </p:sp>
      <p:pic>
        <p:nvPicPr>
          <p:cNvPr id="8" name="Picture 7">
            <a:extLst>
              <a:ext uri="{FF2B5EF4-FFF2-40B4-BE49-F238E27FC236}">
                <a16:creationId xmlns:a16="http://schemas.microsoft.com/office/drawing/2014/main" id="{14212073-6AA1-3AEE-0C97-9742243DE7D5}"/>
              </a:ext>
            </a:extLst>
          </p:cNvPr>
          <p:cNvPicPr>
            <a:picLocks noChangeAspect="1"/>
          </p:cNvPicPr>
          <p:nvPr/>
        </p:nvPicPr>
        <p:blipFill>
          <a:blip r:embed="rId3"/>
          <a:stretch>
            <a:fillRect/>
          </a:stretch>
        </p:blipFill>
        <p:spPr>
          <a:xfrm>
            <a:off x="6304049" y="1468977"/>
            <a:ext cx="5102398" cy="3715165"/>
          </a:xfrm>
          <a:prstGeom prst="rect">
            <a:avLst/>
          </a:prstGeom>
          <a:ln>
            <a:solidFill>
              <a:schemeClr val="tx1"/>
            </a:solidFill>
          </a:ln>
        </p:spPr>
      </p:pic>
      <p:pic>
        <p:nvPicPr>
          <p:cNvPr id="20" name="Picture 19">
            <a:extLst>
              <a:ext uri="{FF2B5EF4-FFF2-40B4-BE49-F238E27FC236}">
                <a16:creationId xmlns:a16="http://schemas.microsoft.com/office/drawing/2014/main" id="{179B66E2-E7EE-8E2F-9025-008F9A3E0ED5}"/>
              </a:ext>
            </a:extLst>
          </p:cNvPr>
          <p:cNvPicPr>
            <a:picLocks noChangeAspect="1"/>
          </p:cNvPicPr>
          <p:nvPr/>
        </p:nvPicPr>
        <p:blipFill>
          <a:blip r:embed="rId4"/>
          <a:srcRect b="28620"/>
          <a:stretch/>
        </p:blipFill>
        <p:spPr>
          <a:xfrm>
            <a:off x="1373723" y="1680901"/>
            <a:ext cx="5102399" cy="2137862"/>
          </a:xfrm>
          <a:prstGeom prst="rect">
            <a:avLst/>
          </a:prstGeom>
          <a:ln>
            <a:solidFill>
              <a:schemeClr val="tx1"/>
            </a:solidFill>
          </a:ln>
        </p:spPr>
      </p:pic>
      <p:pic>
        <p:nvPicPr>
          <p:cNvPr id="3" name="Picture 2">
            <a:extLst>
              <a:ext uri="{FF2B5EF4-FFF2-40B4-BE49-F238E27FC236}">
                <a16:creationId xmlns:a16="http://schemas.microsoft.com/office/drawing/2014/main" id="{56F7B041-2378-7339-CAF4-DB9EDB66DED3}"/>
              </a:ext>
            </a:extLst>
          </p:cNvPr>
          <p:cNvPicPr>
            <a:picLocks noChangeAspect="1"/>
          </p:cNvPicPr>
          <p:nvPr/>
        </p:nvPicPr>
        <p:blipFill>
          <a:blip r:embed="rId5"/>
          <a:srcRect b="26494"/>
          <a:stretch/>
        </p:blipFill>
        <p:spPr>
          <a:xfrm>
            <a:off x="638971" y="3485031"/>
            <a:ext cx="5457029" cy="2317173"/>
          </a:xfrm>
          <a:prstGeom prst="rect">
            <a:avLst/>
          </a:prstGeom>
          <a:ln>
            <a:solidFill>
              <a:schemeClr val="tx1"/>
            </a:solidFill>
          </a:ln>
        </p:spPr>
      </p:pic>
      <p:pic>
        <p:nvPicPr>
          <p:cNvPr id="7" name="Picture 6">
            <a:extLst>
              <a:ext uri="{FF2B5EF4-FFF2-40B4-BE49-F238E27FC236}">
                <a16:creationId xmlns:a16="http://schemas.microsoft.com/office/drawing/2014/main" id="{5478E070-6F6A-E820-7711-FE08D23E7018}"/>
              </a:ext>
            </a:extLst>
          </p:cNvPr>
          <p:cNvPicPr>
            <a:picLocks noChangeAspect="1"/>
          </p:cNvPicPr>
          <p:nvPr/>
        </p:nvPicPr>
        <p:blipFill>
          <a:blip r:embed="rId6"/>
          <a:stretch>
            <a:fillRect/>
          </a:stretch>
        </p:blipFill>
        <p:spPr>
          <a:xfrm>
            <a:off x="4490291" y="4011935"/>
            <a:ext cx="5325159" cy="2474763"/>
          </a:xfrm>
          <a:prstGeom prst="rect">
            <a:avLst/>
          </a:prstGeom>
          <a:ln>
            <a:solidFill>
              <a:schemeClr val="tx1"/>
            </a:solidFill>
          </a:ln>
        </p:spPr>
      </p:pic>
    </p:spTree>
    <p:extLst>
      <p:ext uri="{BB962C8B-B14F-4D97-AF65-F5344CB8AC3E}">
        <p14:creationId xmlns:p14="http://schemas.microsoft.com/office/powerpoint/2010/main" val="1991001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F50706-D786-595C-18C6-6773ADF22697}"/>
              </a:ext>
            </a:extLst>
          </p:cNvPr>
          <p:cNvSpPr>
            <a:spLocks noGrp="1"/>
          </p:cNvSpPr>
          <p:nvPr>
            <p:ph sz="half" idx="1"/>
          </p:nvPr>
        </p:nvSpPr>
        <p:spPr>
          <a:xfrm>
            <a:off x="609599" y="1782763"/>
            <a:ext cx="6994968" cy="4394200"/>
          </a:xfrm>
        </p:spPr>
        <p:txBody>
          <a:bodyPr/>
          <a:lstStyle/>
          <a:p>
            <a:r>
              <a:rPr lang="en-US"/>
              <a:t>Data quality and bias</a:t>
            </a:r>
          </a:p>
          <a:p>
            <a:r>
              <a:rPr lang="en-US"/>
              <a:t>Cybersecurity</a:t>
            </a:r>
          </a:p>
          <a:p>
            <a:r>
              <a:rPr lang="en-US"/>
              <a:t>Knowledge and technical expertise</a:t>
            </a:r>
          </a:p>
          <a:p>
            <a:r>
              <a:rPr lang="en-US"/>
              <a:t>Trust</a:t>
            </a:r>
          </a:p>
        </p:txBody>
      </p:sp>
      <p:sp>
        <p:nvSpPr>
          <p:cNvPr id="4" name="Footer Placeholder 3">
            <a:extLst>
              <a:ext uri="{FF2B5EF4-FFF2-40B4-BE49-F238E27FC236}">
                <a16:creationId xmlns:a16="http://schemas.microsoft.com/office/drawing/2014/main" id="{FD832C81-26BC-B1B6-B364-3F853F8D7CA1}"/>
              </a:ext>
            </a:extLst>
          </p:cNvPr>
          <p:cNvSpPr>
            <a:spLocks noGrp="1"/>
          </p:cNvSpPr>
          <p:nvPr>
            <p:ph type="ftr" sz="quarter" idx="10"/>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D86CD155-DAB0-A92E-03EF-8EA1145D9371}"/>
              </a:ext>
            </a:extLst>
          </p:cNvPr>
          <p:cNvSpPr>
            <a:spLocks noGrp="1"/>
          </p:cNvSpPr>
          <p:nvPr>
            <p:ph type="sldNum" sz="quarter" idx="11"/>
          </p:nvPr>
        </p:nvSpPr>
        <p:spPr/>
        <p:txBody>
          <a:bodyPr/>
          <a:lstStyle/>
          <a:p>
            <a:fld id="{04E9CEDC-B5D7-4E9A-BA46-5FD30BEA372C}" type="slidenum">
              <a:rPr lang="en-US" smtClean="0"/>
              <a:pPr/>
              <a:t>34</a:t>
            </a:fld>
            <a:endParaRPr lang="en-US"/>
          </a:p>
        </p:txBody>
      </p:sp>
      <p:sp>
        <p:nvSpPr>
          <p:cNvPr id="6" name="Title 5">
            <a:extLst>
              <a:ext uri="{FF2B5EF4-FFF2-40B4-BE49-F238E27FC236}">
                <a16:creationId xmlns:a16="http://schemas.microsoft.com/office/drawing/2014/main" id="{CB1ED2AD-5167-AF39-DAFC-24056B693A6B}"/>
              </a:ext>
            </a:extLst>
          </p:cNvPr>
          <p:cNvSpPr>
            <a:spLocks noGrp="1"/>
          </p:cNvSpPr>
          <p:nvPr>
            <p:ph type="title"/>
          </p:nvPr>
        </p:nvSpPr>
        <p:spPr/>
        <p:txBody>
          <a:bodyPr/>
          <a:lstStyle/>
          <a:p>
            <a:r>
              <a:rPr lang="en-US"/>
              <a:t>Remaining Challenges</a:t>
            </a:r>
          </a:p>
        </p:txBody>
      </p:sp>
      <p:sp>
        <p:nvSpPr>
          <p:cNvPr id="7" name="AutoShape 2">
            <a:extLst>
              <a:ext uri="{FF2B5EF4-FFF2-40B4-BE49-F238E27FC236}">
                <a16:creationId xmlns:a16="http://schemas.microsoft.com/office/drawing/2014/main" id="{295A92F7-B184-3955-60C1-835A35E25A0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2" name="Group 21">
            <a:extLst>
              <a:ext uri="{FF2B5EF4-FFF2-40B4-BE49-F238E27FC236}">
                <a16:creationId xmlns:a16="http://schemas.microsoft.com/office/drawing/2014/main" id="{CEDB40EB-0F2F-5C17-408A-8C6D98893931}"/>
              </a:ext>
            </a:extLst>
          </p:cNvPr>
          <p:cNvGrpSpPr/>
          <p:nvPr/>
        </p:nvGrpSpPr>
        <p:grpSpPr>
          <a:xfrm>
            <a:off x="7752143" y="515475"/>
            <a:ext cx="4444679" cy="5022966"/>
            <a:chOff x="7629645" y="1128933"/>
            <a:chExt cx="4444679" cy="5022966"/>
          </a:xfrm>
        </p:grpSpPr>
        <p:sp>
          <p:nvSpPr>
            <p:cNvPr id="21" name="Rectangle 20">
              <a:extLst>
                <a:ext uri="{FF2B5EF4-FFF2-40B4-BE49-F238E27FC236}">
                  <a16:creationId xmlns:a16="http://schemas.microsoft.com/office/drawing/2014/main" id="{253B9BFC-D169-6DAE-6CD0-F15A7B475FBC}"/>
                </a:ext>
              </a:extLst>
            </p:cNvPr>
            <p:cNvSpPr/>
            <p:nvPr/>
          </p:nvSpPr>
          <p:spPr>
            <a:xfrm>
              <a:off x="7629645" y="1128933"/>
              <a:ext cx="4444679" cy="502296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pic>
          <p:nvPicPr>
            <p:cNvPr id="11" name="Picture 10">
              <a:extLst>
                <a:ext uri="{FF2B5EF4-FFF2-40B4-BE49-F238E27FC236}">
                  <a16:creationId xmlns:a16="http://schemas.microsoft.com/office/drawing/2014/main" id="{547E8992-2E93-859D-ED7B-2B4589324FB1}"/>
                </a:ext>
              </a:extLst>
            </p:cNvPr>
            <p:cNvPicPr>
              <a:picLocks noChangeAspect="1"/>
            </p:cNvPicPr>
            <p:nvPr/>
          </p:nvPicPr>
          <p:blipFill>
            <a:blip r:embed="rId3"/>
            <a:stretch>
              <a:fillRect/>
            </a:stretch>
          </p:blipFill>
          <p:spPr>
            <a:xfrm>
              <a:off x="7801356" y="1643605"/>
              <a:ext cx="4037712" cy="2968906"/>
            </a:xfrm>
            <a:prstGeom prst="rect">
              <a:avLst/>
            </a:prstGeom>
          </p:spPr>
        </p:pic>
        <p:sp>
          <p:nvSpPr>
            <p:cNvPr id="12" name="TextBox 11">
              <a:extLst>
                <a:ext uri="{FF2B5EF4-FFF2-40B4-BE49-F238E27FC236}">
                  <a16:creationId xmlns:a16="http://schemas.microsoft.com/office/drawing/2014/main" id="{9BC54713-88A2-9F76-FFCE-E01E820950C4}"/>
                </a:ext>
              </a:extLst>
            </p:cNvPr>
            <p:cNvSpPr txBox="1"/>
            <p:nvPr/>
          </p:nvSpPr>
          <p:spPr>
            <a:xfrm>
              <a:off x="7801356" y="4745620"/>
              <a:ext cx="3946948" cy="1323439"/>
            </a:xfrm>
            <a:prstGeom prst="rect">
              <a:avLst/>
            </a:prstGeom>
            <a:noFill/>
          </p:spPr>
          <p:txBody>
            <a:bodyPr wrap="square" rtlCol="0">
              <a:spAutoFit/>
            </a:bodyPr>
            <a:lstStyle/>
            <a:p>
              <a:r>
                <a:rPr lang="en-US" sz="1600">
                  <a:solidFill>
                    <a:srgbClr val="F1F2F2"/>
                  </a:solidFill>
                </a:rPr>
                <a:t>A word of caution: Robot prototypes failing is both entertaining and tragic, but in the case of AI for water resources decision making, the consequences of failure can be severe. </a:t>
              </a:r>
            </a:p>
          </p:txBody>
        </p:sp>
      </p:grpSp>
      <p:sp>
        <p:nvSpPr>
          <p:cNvPr id="13" name="TextBox 12">
            <a:extLst>
              <a:ext uri="{FF2B5EF4-FFF2-40B4-BE49-F238E27FC236}">
                <a16:creationId xmlns:a16="http://schemas.microsoft.com/office/drawing/2014/main" id="{388B9CA3-DFEA-DC61-9AFF-7B6064A707B6}"/>
              </a:ext>
            </a:extLst>
          </p:cNvPr>
          <p:cNvSpPr txBox="1"/>
          <p:nvPr/>
        </p:nvSpPr>
        <p:spPr>
          <a:xfrm>
            <a:off x="590326" y="4279017"/>
            <a:ext cx="6994968" cy="2046714"/>
          </a:xfrm>
          <a:prstGeom prst="rect">
            <a:avLst/>
          </a:prstGeom>
          <a:noFill/>
        </p:spPr>
        <p:txBody>
          <a:bodyPr wrap="square" rtlCol="0">
            <a:spAutoFit/>
          </a:bodyPr>
          <a:lstStyle/>
          <a:p>
            <a:pPr>
              <a:spcAft>
                <a:spcPts val="600"/>
              </a:spcAft>
              <a:buClr>
                <a:srgbClr val="909D93"/>
              </a:buClr>
            </a:pPr>
            <a:r>
              <a:rPr lang="en-US" sz="2800"/>
              <a:t>Exiting Guidance:</a:t>
            </a:r>
          </a:p>
          <a:p>
            <a:pPr marL="228600" indent="-228600">
              <a:spcAft>
                <a:spcPts val="600"/>
              </a:spcAft>
              <a:buClr>
                <a:srgbClr val="909D93"/>
              </a:buClr>
              <a:buFont typeface="Franklin Gothic Book" panose="020B0503020102020204" pitchFamily="34" charset="0"/>
              <a:buChar char="–"/>
            </a:pPr>
            <a:r>
              <a:rPr lang="en-US" sz="2800"/>
              <a:t>Smart Water Networks (SWAN) Forum</a:t>
            </a:r>
          </a:p>
          <a:p>
            <a:pPr marL="228600" indent="-228600">
              <a:spcAft>
                <a:spcPts val="600"/>
              </a:spcAft>
              <a:buClr>
                <a:srgbClr val="909D93"/>
              </a:buClr>
              <a:buFont typeface="Franklin Gothic Book" panose="020B0503020102020204" pitchFamily="34" charset="0"/>
              <a:buChar char="–"/>
            </a:pPr>
            <a:r>
              <a:rPr lang="en-US" sz="2800"/>
              <a:t>Water Research Foundation (WRF)</a:t>
            </a:r>
          </a:p>
          <a:p>
            <a:pPr marL="228600" indent="-228600">
              <a:spcAft>
                <a:spcPts val="600"/>
              </a:spcAft>
              <a:buClr>
                <a:srgbClr val="909D93"/>
              </a:buClr>
              <a:buFont typeface="Franklin Gothic Book" panose="020B0503020102020204" pitchFamily="34" charset="0"/>
              <a:buChar char="–"/>
            </a:pPr>
            <a:r>
              <a:rPr lang="en-US" sz="2800" err="1"/>
              <a:t>aiWATERS</a:t>
            </a:r>
            <a:endParaRPr lang="en-US" sz="2800"/>
          </a:p>
        </p:txBody>
      </p:sp>
      <p:sp>
        <p:nvSpPr>
          <p:cNvPr id="14" name="AutoShape 8">
            <a:extLst>
              <a:ext uri="{FF2B5EF4-FFF2-40B4-BE49-F238E27FC236}">
                <a16:creationId xmlns:a16="http://schemas.microsoft.com/office/drawing/2014/main" id="{707B19D8-5F82-6C4A-6A78-7B082E957EF8}"/>
              </a:ext>
            </a:extLst>
          </p:cNvPr>
          <p:cNvSpPr>
            <a:spLocks noChangeAspect="1" noChangeArrowheads="1"/>
          </p:cNvSpPr>
          <p:nvPr/>
        </p:nvSpPr>
        <p:spPr bwMode="auto">
          <a:xfrm>
            <a:off x="6070922" y="325189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0660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6E3BD-003C-6900-C456-66B83D8EFC93}"/>
            </a:ext>
          </a:extLst>
        </p:cNvPr>
        <p:cNvGrpSpPr/>
        <p:nvPr/>
      </p:nvGrpSpPr>
      <p:grpSpPr>
        <a:xfrm>
          <a:off x="0" y="0"/>
          <a:ext cx="0" cy="0"/>
          <a:chOff x="0" y="0"/>
          <a:chExt cx="0" cy="0"/>
        </a:xfrm>
      </p:grpSpPr>
      <p:sp>
        <p:nvSpPr>
          <p:cNvPr id="6" name="Gradient Background">
            <a:extLst>
              <a:ext uri="{FF2B5EF4-FFF2-40B4-BE49-F238E27FC236}">
                <a16:creationId xmlns:a16="http://schemas.microsoft.com/office/drawing/2014/main" id="{C0D5ED6D-A95B-3898-05E4-C128DD62676D}"/>
              </a:ext>
            </a:extLst>
          </p:cNvPr>
          <p:cNvSpPr/>
          <p:nvPr/>
        </p:nvSpPr>
        <p:spPr>
          <a:xfrm rot="16200000" flipH="1">
            <a:off x="2667000" y="-2667000"/>
            <a:ext cx="6858000" cy="12192000"/>
          </a:xfrm>
          <a:prstGeom prst="rect">
            <a:avLst/>
          </a:prstGeom>
          <a:gradFill flip="none" rotWithShape="1">
            <a:gsLst>
              <a:gs pos="0">
                <a:srgbClr val="332A86"/>
              </a:gs>
              <a:gs pos="98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2" name="Footer Placeholder 1">
            <a:extLst>
              <a:ext uri="{FF2B5EF4-FFF2-40B4-BE49-F238E27FC236}">
                <a16:creationId xmlns:a16="http://schemas.microsoft.com/office/drawing/2014/main" id="{DD902869-6965-BCFA-EAD9-C5F74179F20D}"/>
              </a:ext>
            </a:extLst>
          </p:cNvPr>
          <p:cNvSpPr>
            <a:spLocks noGrp="1"/>
          </p:cNvSpPr>
          <p:nvPr>
            <p:ph type="ftr" sz="quarter" idx="10"/>
          </p:nvPr>
        </p:nvSpPr>
        <p:spPr/>
        <p:txBody>
          <a:bodyPr/>
          <a:lstStyle/>
          <a:p>
            <a:r>
              <a:rPr lang="en-US"/>
              <a:t>Brown and Caldwell</a:t>
            </a:r>
          </a:p>
        </p:txBody>
      </p:sp>
      <p:sp>
        <p:nvSpPr>
          <p:cNvPr id="3" name="Slide Number Placeholder 2">
            <a:extLst>
              <a:ext uri="{FF2B5EF4-FFF2-40B4-BE49-F238E27FC236}">
                <a16:creationId xmlns:a16="http://schemas.microsoft.com/office/drawing/2014/main" id="{26D9C27B-D3C8-261C-A044-4820E6C24296}"/>
              </a:ext>
            </a:extLst>
          </p:cNvPr>
          <p:cNvSpPr>
            <a:spLocks noGrp="1"/>
          </p:cNvSpPr>
          <p:nvPr>
            <p:ph type="sldNum" sz="quarter" idx="11"/>
          </p:nvPr>
        </p:nvSpPr>
        <p:spPr/>
        <p:txBody>
          <a:bodyPr/>
          <a:lstStyle/>
          <a:p>
            <a:fld id="{04E9CEDC-B5D7-4E9A-BA46-5FD30BEA372C}" type="slidenum">
              <a:rPr lang="en-US" smtClean="0"/>
              <a:pPr/>
              <a:t>35</a:t>
            </a:fld>
            <a:endParaRPr lang="en-US"/>
          </a:p>
        </p:txBody>
      </p:sp>
      <p:pic>
        <p:nvPicPr>
          <p:cNvPr id="109" name="Graphic 108">
            <a:extLst>
              <a:ext uri="{FF2B5EF4-FFF2-40B4-BE49-F238E27FC236}">
                <a16:creationId xmlns:a16="http://schemas.microsoft.com/office/drawing/2014/main" id="{8491EE16-31B4-B79C-45E8-A70776A386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65241" y="685800"/>
            <a:ext cx="5486400" cy="5486400"/>
          </a:xfrm>
          <a:prstGeom prst="rect">
            <a:avLst/>
          </a:prstGeom>
        </p:spPr>
      </p:pic>
      <p:sp>
        <p:nvSpPr>
          <p:cNvPr id="19" name="Title">
            <a:extLst>
              <a:ext uri="{FF2B5EF4-FFF2-40B4-BE49-F238E27FC236}">
                <a16:creationId xmlns:a16="http://schemas.microsoft.com/office/drawing/2014/main" id="{E699859D-5CA9-67C9-9A4D-64507DAFE708}"/>
              </a:ext>
            </a:extLst>
          </p:cNvPr>
          <p:cNvSpPr txBox="1">
            <a:spLocks/>
          </p:cNvSpPr>
          <p:nvPr/>
        </p:nvSpPr>
        <p:spPr>
          <a:xfrm>
            <a:off x="609600" y="1782763"/>
            <a:ext cx="7559675" cy="4389437"/>
          </a:xfrm>
          <a:prstGeom prst="rect">
            <a:avLst/>
          </a:prstGeom>
          <a:ln>
            <a:noFill/>
          </a:ln>
        </p:spPr>
        <p:txBody>
          <a:bodyPr lIns="0" tIns="182880" rIns="0" bIns="0"/>
          <a:lstStyle>
            <a:lvl1pPr algn="l" defTabSz="914400" rtl="0" eaLnBrk="1" latinLnBrk="0" hangingPunct="1">
              <a:lnSpc>
                <a:spcPct val="85000"/>
              </a:lnSpc>
              <a:spcBef>
                <a:spcPct val="0"/>
              </a:spcBef>
              <a:buNone/>
              <a:defRPr sz="4000" kern="1200" spc="-50" baseline="0">
                <a:solidFill>
                  <a:schemeClr val="bg1"/>
                </a:solidFill>
                <a:latin typeface="+mn-lt"/>
                <a:ea typeface="+mj-ea"/>
                <a:cs typeface="+mj-cs"/>
              </a:defRPr>
            </a:lvl1pPr>
          </a:lstStyle>
          <a:p>
            <a:r>
              <a:rPr lang="en-US" sz="5400"/>
              <a:t>Key Take-aways</a:t>
            </a:r>
          </a:p>
          <a:p>
            <a:endParaRPr lang="en-US" sz="5400"/>
          </a:p>
        </p:txBody>
      </p:sp>
      <p:cxnSp>
        <p:nvCxnSpPr>
          <p:cNvPr id="20" name="Anchor Line (Teal)">
            <a:extLst>
              <a:ext uri="{FF2B5EF4-FFF2-40B4-BE49-F238E27FC236}">
                <a16:creationId xmlns:a16="http://schemas.microsoft.com/office/drawing/2014/main" id="{4F4CB427-D021-C305-43D9-60DF7488A2D7}"/>
              </a:ext>
            </a:extLst>
          </p:cNvPr>
          <p:cNvCxnSpPr>
            <a:cxnSpLocks/>
          </p:cNvCxnSpPr>
          <p:nvPr/>
        </p:nvCxnSpPr>
        <p:spPr bwMode="auto">
          <a:xfrm>
            <a:off x="609600" y="1750001"/>
            <a:ext cx="685800" cy="0"/>
          </a:xfrm>
          <a:prstGeom prst="line">
            <a:avLst/>
          </a:prstGeom>
          <a:noFill/>
          <a:ln w="38100" cap="flat" cmpd="sng" algn="ctr">
            <a:solidFill>
              <a:srgbClr val="BED73B"/>
            </a:solidFill>
            <a:prstDash val="solid"/>
            <a:round/>
            <a:headEnd type="none" w="med" len="med"/>
            <a:tailEnd type="none" w="med" len="med"/>
          </a:ln>
          <a:effectLst/>
        </p:spPr>
      </p:cxnSp>
    </p:spTree>
    <p:extLst>
      <p:ext uri="{BB962C8B-B14F-4D97-AF65-F5344CB8AC3E}">
        <p14:creationId xmlns:p14="http://schemas.microsoft.com/office/powerpoint/2010/main" val="4119831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3F8C8-D214-06F7-309E-E37AA7496A4A}"/>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69D4E183-827D-719D-7F56-A64EAC6432EA}"/>
              </a:ext>
            </a:extLst>
          </p:cNvPr>
          <p:cNvSpPr>
            <a:spLocks noGrp="1"/>
          </p:cNvSpPr>
          <p:nvPr>
            <p:ph type="ftr" sz="quarter" idx="10"/>
          </p:nvPr>
        </p:nvSpPr>
        <p:spPr/>
        <p:txBody>
          <a:bodyPr/>
          <a:lstStyle/>
          <a:p>
            <a:r>
              <a:rPr lang="en-US"/>
              <a:t>Brown and Caldwell</a:t>
            </a:r>
          </a:p>
        </p:txBody>
      </p:sp>
      <p:sp>
        <p:nvSpPr>
          <p:cNvPr id="3" name="Slide Number Placeholder 2">
            <a:extLst>
              <a:ext uri="{FF2B5EF4-FFF2-40B4-BE49-F238E27FC236}">
                <a16:creationId xmlns:a16="http://schemas.microsoft.com/office/drawing/2014/main" id="{5BC67487-12E0-64CD-8FAB-CC62497CCEAF}"/>
              </a:ext>
            </a:extLst>
          </p:cNvPr>
          <p:cNvSpPr>
            <a:spLocks noGrp="1"/>
          </p:cNvSpPr>
          <p:nvPr>
            <p:ph type="sldNum" sz="quarter" idx="11"/>
          </p:nvPr>
        </p:nvSpPr>
        <p:spPr/>
        <p:txBody>
          <a:bodyPr/>
          <a:lstStyle/>
          <a:p>
            <a:fld id="{04E9CEDC-B5D7-4E9A-BA46-5FD30BEA372C}" type="slidenum">
              <a:rPr lang="en-US" smtClean="0"/>
              <a:pPr/>
              <a:t>36</a:t>
            </a:fld>
            <a:endParaRPr lang="en-US"/>
          </a:p>
        </p:txBody>
      </p:sp>
      <p:pic>
        <p:nvPicPr>
          <p:cNvPr id="5" name="Diagonal Lines">
            <a:extLst>
              <a:ext uri="{FF2B5EF4-FFF2-40B4-BE49-F238E27FC236}">
                <a16:creationId xmlns:a16="http://schemas.microsoft.com/office/drawing/2014/main" id="{2F67515B-C065-87ED-4C4C-F8B22FA6B7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b="4458"/>
          <a:stretch/>
        </p:blipFill>
        <p:spPr>
          <a:xfrm>
            <a:off x="8135104" y="0"/>
            <a:ext cx="4056896" cy="457200"/>
          </a:xfrm>
          <a:prstGeom prst="rect">
            <a:avLst/>
          </a:prstGeom>
        </p:spPr>
      </p:pic>
      <p:cxnSp>
        <p:nvCxnSpPr>
          <p:cNvPr id="6" name="Anchor Line (Gray)">
            <a:extLst>
              <a:ext uri="{FF2B5EF4-FFF2-40B4-BE49-F238E27FC236}">
                <a16:creationId xmlns:a16="http://schemas.microsoft.com/office/drawing/2014/main" id="{BAFC8005-51C5-8703-5BB3-828A5AD7C2C6}"/>
              </a:ext>
            </a:extLst>
          </p:cNvPr>
          <p:cNvCxnSpPr>
            <a:cxnSpLocks/>
          </p:cNvCxnSpPr>
          <p:nvPr/>
        </p:nvCxnSpPr>
        <p:spPr bwMode="auto">
          <a:xfrm>
            <a:off x="609600" y="475656"/>
            <a:ext cx="685800" cy="0"/>
          </a:xfrm>
          <a:prstGeom prst="line">
            <a:avLst/>
          </a:prstGeom>
          <a:noFill/>
          <a:ln w="38100" cap="flat" cmpd="sng" algn="ctr">
            <a:solidFill>
              <a:srgbClr val="C0CAC7"/>
            </a:solidFill>
            <a:prstDash val="solid"/>
            <a:round/>
            <a:headEnd type="none" w="med" len="med"/>
            <a:tailEnd type="none" w="med" len="med"/>
          </a:ln>
          <a:effectLst/>
        </p:spPr>
      </p:cxnSp>
      <p:pic>
        <p:nvPicPr>
          <p:cNvPr id="12" name="Graphic 11">
            <a:extLst>
              <a:ext uri="{FF2B5EF4-FFF2-40B4-BE49-F238E27FC236}">
                <a16:creationId xmlns:a16="http://schemas.microsoft.com/office/drawing/2014/main" id="{16945E7C-79EE-79CD-ED99-0ACB92E626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4564" y="1570690"/>
            <a:ext cx="1828800" cy="1828800"/>
          </a:xfrm>
          <a:prstGeom prst="rect">
            <a:avLst/>
          </a:prstGeom>
        </p:spPr>
      </p:pic>
      <p:pic>
        <p:nvPicPr>
          <p:cNvPr id="14" name="Graphic 13">
            <a:extLst>
              <a:ext uri="{FF2B5EF4-FFF2-40B4-BE49-F238E27FC236}">
                <a16:creationId xmlns:a16="http://schemas.microsoft.com/office/drawing/2014/main" id="{3CCCA50C-F2B6-AB75-20FB-9A72CEBF7D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26886" y="1751426"/>
            <a:ext cx="1828800" cy="1772529"/>
          </a:xfrm>
          <a:prstGeom prst="rect">
            <a:avLst/>
          </a:prstGeom>
        </p:spPr>
      </p:pic>
      <p:pic>
        <p:nvPicPr>
          <p:cNvPr id="16" name="Graphic 15">
            <a:extLst>
              <a:ext uri="{FF2B5EF4-FFF2-40B4-BE49-F238E27FC236}">
                <a16:creationId xmlns:a16="http://schemas.microsoft.com/office/drawing/2014/main" id="{BF51BF63-F62F-337C-0DCF-A83ACCE8DA1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92730" y="1610589"/>
            <a:ext cx="1828800" cy="1828800"/>
          </a:xfrm>
          <a:prstGeom prst="rect">
            <a:avLst/>
          </a:prstGeom>
        </p:spPr>
      </p:pic>
      <p:sp>
        <p:nvSpPr>
          <p:cNvPr id="17" name="Content Placeholder 10">
            <a:extLst>
              <a:ext uri="{FF2B5EF4-FFF2-40B4-BE49-F238E27FC236}">
                <a16:creationId xmlns:a16="http://schemas.microsoft.com/office/drawing/2014/main" id="{434E7BBF-C035-8BA4-0E00-030B3841FC8F}"/>
              </a:ext>
            </a:extLst>
          </p:cNvPr>
          <p:cNvSpPr txBox="1">
            <a:spLocks/>
          </p:cNvSpPr>
          <p:nvPr/>
        </p:nvSpPr>
        <p:spPr>
          <a:xfrm>
            <a:off x="203658" y="3681145"/>
            <a:ext cx="3214008" cy="2208887"/>
          </a:xfrm>
          <a:prstGeom prst="rect">
            <a:avLst/>
          </a:prstGeom>
        </p:spPr>
        <p:txBody>
          <a:bodyPr/>
          <a:lstStyle>
            <a:lvl1pPr marL="2286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800" kern="1200">
                <a:solidFill>
                  <a:schemeClr val="tx1"/>
                </a:solidFill>
                <a:latin typeface="+mn-lt"/>
                <a:ea typeface="+mn-ea"/>
                <a:cs typeface="+mn-cs"/>
              </a:defRPr>
            </a:lvl1pPr>
            <a:lvl2pPr marL="5715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400" kern="1200">
                <a:solidFill>
                  <a:schemeClr val="tx1"/>
                </a:solidFill>
                <a:latin typeface="+mn-lt"/>
                <a:ea typeface="+mn-ea"/>
                <a:cs typeface="+mn-cs"/>
              </a:defRPr>
            </a:lvl2pPr>
            <a:lvl3pPr marL="9144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000" kern="1200">
                <a:solidFill>
                  <a:schemeClr val="tx1"/>
                </a:solidFill>
                <a:latin typeface="+mn-lt"/>
                <a:ea typeface="+mn-ea"/>
                <a:cs typeface="+mn-cs"/>
              </a:defRPr>
            </a:lvl3pPr>
            <a:lvl4pPr marL="12573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1800" kern="1200">
                <a:solidFill>
                  <a:schemeClr val="tx1"/>
                </a:solidFill>
                <a:latin typeface="+mn-lt"/>
                <a:ea typeface="+mn-ea"/>
                <a:cs typeface="+mn-cs"/>
              </a:defRPr>
            </a:lvl4pPr>
            <a:lvl5pPr marL="16002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Franklin Gothic Book" panose="020B0503020102020204" pitchFamily="34" charset="0"/>
              <a:buNone/>
            </a:pPr>
            <a:r>
              <a:rPr lang="en-US" sz="2600"/>
              <a:t>AI is driving rapid data center growth, with implications for resource challenges.</a:t>
            </a:r>
          </a:p>
        </p:txBody>
      </p:sp>
      <p:sp>
        <p:nvSpPr>
          <p:cNvPr id="18" name="Content Placeholder 10">
            <a:extLst>
              <a:ext uri="{FF2B5EF4-FFF2-40B4-BE49-F238E27FC236}">
                <a16:creationId xmlns:a16="http://schemas.microsoft.com/office/drawing/2014/main" id="{2823224C-3C0E-D5EA-2651-2BF3393679C2}"/>
              </a:ext>
            </a:extLst>
          </p:cNvPr>
          <p:cNvSpPr txBox="1">
            <a:spLocks/>
          </p:cNvSpPr>
          <p:nvPr/>
        </p:nvSpPr>
        <p:spPr>
          <a:xfrm>
            <a:off x="3681968" y="3671419"/>
            <a:ext cx="3742108" cy="2698747"/>
          </a:xfrm>
          <a:prstGeom prst="rect">
            <a:avLst/>
          </a:prstGeom>
        </p:spPr>
        <p:txBody>
          <a:bodyPr/>
          <a:lstStyle>
            <a:lvl1pPr marL="2286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800" kern="1200">
                <a:solidFill>
                  <a:schemeClr val="tx1"/>
                </a:solidFill>
                <a:latin typeface="+mn-lt"/>
                <a:ea typeface="+mn-ea"/>
                <a:cs typeface="+mn-cs"/>
              </a:defRPr>
            </a:lvl1pPr>
            <a:lvl2pPr marL="5715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400" kern="1200">
                <a:solidFill>
                  <a:schemeClr val="tx1"/>
                </a:solidFill>
                <a:latin typeface="+mn-lt"/>
                <a:ea typeface="+mn-ea"/>
                <a:cs typeface="+mn-cs"/>
              </a:defRPr>
            </a:lvl2pPr>
            <a:lvl3pPr marL="9144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2000" kern="1200">
                <a:solidFill>
                  <a:schemeClr val="tx1"/>
                </a:solidFill>
                <a:latin typeface="+mn-lt"/>
                <a:ea typeface="+mn-ea"/>
                <a:cs typeface="+mn-cs"/>
              </a:defRPr>
            </a:lvl3pPr>
            <a:lvl4pPr marL="12573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1800" kern="1200">
                <a:solidFill>
                  <a:schemeClr val="tx1"/>
                </a:solidFill>
                <a:latin typeface="+mn-lt"/>
                <a:ea typeface="+mn-ea"/>
                <a:cs typeface="+mn-cs"/>
              </a:defRPr>
            </a:lvl4pPr>
            <a:lvl5pPr marL="1600200" indent="-228600" algn="l" defTabSz="914400" rtl="0" eaLnBrk="1" latinLnBrk="0" hangingPunct="1">
              <a:lnSpc>
                <a:spcPct val="100000"/>
              </a:lnSpc>
              <a:spcBef>
                <a:spcPts val="0"/>
              </a:spcBef>
              <a:spcAft>
                <a:spcPts val="600"/>
              </a:spcAft>
              <a:buClr>
                <a:srgbClr val="909D93"/>
              </a:buClr>
              <a:buFont typeface="Franklin Gothic Book" panose="020B05030201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Franklin Gothic Book" panose="020B0503020102020204" pitchFamily="34" charset="0"/>
              <a:buNone/>
            </a:pPr>
            <a:r>
              <a:rPr lang="en-US" sz="2600"/>
              <a:t>Corporate Water Stewardship programs and funding can enable faster implementation of priority water utility projects.</a:t>
            </a:r>
          </a:p>
        </p:txBody>
      </p:sp>
      <p:sp>
        <p:nvSpPr>
          <p:cNvPr id="4" name="Title 5">
            <a:extLst>
              <a:ext uri="{FF2B5EF4-FFF2-40B4-BE49-F238E27FC236}">
                <a16:creationId xmlns:a16="http://schemas.microsoft.com/office/drawing/2014/main" id="{CDA72B8D-A104-EEB2-F241-94B5F04E3244}"/>
              </a:ext>
            </a:extLst>
          </p:cNvPr>
          <p:cNvSpPr txBox="1">
            <a:spLocks/>
          </p:cNvSpPr>
          <p:nvPr/>
        </p:nvSpPr>
        <p:spPr>
          <a:xfrm>
            <a:off x="609600" y="630777"/>
            <a:ext cx="6953250" cy="523220"/>
          </a:xfrm>
          <a:prstGeom prst="rect">
            <a:avLst/>
          </a:prstGeom>
        </p:spPr>
        <p:txBody>
          <a:bodyPr wrap="square" anchor="t">
            <a:normAutofit fontScale="92500" lnSpcReduction="10000"/>
          </a:bodyPr>
          <a:lstStyle>
            <a:lvl1pPr algn="l" defTabSz="914400" rtl="0" eaLnBrk="1" latinLnBrk="0" hangingPunct="1">
              <a:lnSpc>
                <a:spcPct val="85000"/>
              </a:lnSpc>
              <a:spcBef>
                <a:spcPct val="0"/>
              </a:spcBef>
              <a:buNone/>
              <a:defRPr sz="4000" kern="1200" spc="-50" baseline="0">
                <a:solidFill>
                  <a:schemeClr val="tx1"/>
                </a:solidFill>
                <a:latin typeface="+mn-lt"/>
                <a:ea typeface="+mj-ea"/>
                <a:cs typeface="+mj-cs"/>
              </a:defRPr>
            </a:lvl1pPr>
          </a:lstStyle>
          <a:p>
            <a:r>
              <a:rPr lang="en-US"/>
              <a:t>Key Take-aways</a:t>
            </a:r>
          </a:p>
        </p:txBody>
      </p:sp>
      <p:sp>
        <p:nvSpPr>
          <p:cNvPr id="8" name="TextBox 7">
            <a:extLst>
              <a:ext uri="{FF2B5EF4-FFF2-40B4-BE49-F238E27FC236}">
                <a16:creationId xmlns:a16="http://schemas.microsoft.com/office/drawing/2014/main" id="{8E9BF7EC-76BA-3129-F0A7-6AE1C5F96C41}"/>
              </a:ext>
            </a:extLst>
          </p:cNvPr>
          <p:cNvSpPr txBox="1"/>
          <p:nvPr/>
        </p:nvSpPr>
        <p:spPr>
          <a:xfrm>
            <a:off x="7688378" y="3681145"/>
            <a:ext cx="4056896" cy="2092881"/>
          </a:xfrm>
          <a:prstGeom prst="rect">
            <a:avLst/>
          </a:prstGeom>
          <a:noFill/>
        </p:spPr>
        <p:txBody>
          <a:bodyPr wrap="square" rtlCol="0">
            <a:spAutoFit/>
          </a:bodyPr>
          <a:lstStyle/>
          <a:p>
            <a:pPr algn="ctr">
              <a:spcAft>
                <a:spcPts val="600"/>
              </a:spcAft>
              <a:buClr>
                <a:srgbClr val="909D93"/>
              </a:buClr>
            </a:pPr>
            <a:r>
              <a:rPr lang="en-US" sz="2600"/>
              <a:t>AI technologies can support water utilities in many ways. Lean on existing guidance (e.g., SWAN) for AI for water resources decision making. </a:t>
            </a:r>
          </a:p>
        </p:txBody>
      </p:sp>
    </p:spTree>
    <p:extLst>
      <p:ext uri="{BB962C8B-B14F-4D97-AF65-F5344CB8AC3E}">
        <p14:creationId xmlns:p14="http://schemas.microsoft.com/office/powerpoint/2010/main" val="14544410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F155039-DCEE-4780-AFA5-8460F1B95682}"/>
              </a:ext>
            </a:extLst>
          </p:cNvPr>
          <p:cNvSpPr>
            <a:spLocks noGrp="1"/>
          </p:cNvSpPr>
          <p:nvPr>
            <p:ph type="body" sz="quarter" idx="12"/>
          </p:nvPr>
        </p:nvSpPr>
        <p:spPr>
          <a:xfrm>
            <a:off x="609600" y="2362200"/>
            <a:ext cx="10972800" cy="1982349"/>
          </a:xfrm>
        </p:spPr>
        <p:txBody>
          <a:bodyPr/>
          <a:lstStyle/>
          <a:p>
            <a:r>
              <a:rPr lang="en-US"/>
              <a:t>Questions?</a:t>
            </a:r>
          </a:p>
        </p:txBody>
      </p:sp>
      <p:sp>
        <p:nvSpPr>
          <p:cNvPr id="4" name="Title 3">
            <a:extLst>
              <a:ext uri="{FF2B5EF4-FFF2-40B4-BE49-F238E27FC236}">
                <a16:creationId xmlns:a16="http://schemas.microsoft.com/office/drawing/2014/main" id="{CE6C38DA-1C44-415B-9CC3-501355022237}"/>
              </a:ext>
            </a:extLst>
          </p:cNvPr>
          <p:cNvSpPr>
            <a:spLocks noGrp="1"/>
          </p:cNvSpPr>
          <p:nvPr>
            <p:ph type="title"/>
          </p:nvPr>
        </p:nvSpPr>
        <p:spPr>
          <a:xfrm>
            <a:off x="609600" y="1529395"/>
            <a:ext cx="10972800" cy="832806"/>
          </a:xfrm>
        </p:spPr>
        <p:txBody>
          <a:bodyPr/>
          <a:lstStyle/>
          <a:p>
            <a:r>
              <a:rPr lang="en-US"/>
              <a:t>Thank you.</a:t>
            </a:r>
          </a:p>
        </p:txBody>
      </p:sp>
      <p:pic>
        <p:nvPicPr>
          <p:cNvPr id="6" name="Graphic 5">
            <a:extLst>
              <a:ext uri="{FF2B5EF4-FFF2-40B4-BE49-F238E27FC236}">
                <a16:creationId xmlns:a16="http://schemas.microsoft.com/office/drawing/2014/main" id="{00747156-C3FC-44CA-B132-0A1C97CD14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96200" y="-316064"/>
            <a:ext cx="4848094" cy="5163800"/>
          </a:xfrm>
          <a:prstGeom prst="rect">
            <a:avLst/>
          </a:prstGeom>
        </p:spPr>
      </p:pic>
      <p:sp>
        <p:nvSpPr>
          <p:cNvPr id="3" name="TextBox 2">
            <a:extLst>
              <a:ext uri="{FF2B5EF4-FFF2-40B4-BE49-F238E27FC236}">
                <a16:creationId xmlns:a16="http://schemas.microsoft.com/office/drawing/2014/main" id="{939ACFC4-3E7B-1CE0-9218-982CF90D4DEB}"/>
              </a:ext>
            </a:extLst>
          </p:cNvPr>
          <p:cNvSpPr txBox="1"/>
          <p:nvPr/>
        </p:nvSpPr>
        <p:spPr>
          <a:xfrm>
            <a:off x="4406096" y="3526304"/>
            <a:ext cx="4091826" cy="1938992"/>
          </a:xfrm>
          <a:prstGeom prst="rect">
            <a:avLst/>
          </a:prstGeom>
          <a:noFill/>
        </p:spPr>
        <p:txBody>
          <a:bodyPr wrap="none" rtlCol="0">
            <a:spAutoFit/>
          </a:bodyPr>
          <a:lstStyle/>
          <a:p>
            <a:r>
              <a:rPr lang="en-US" sz="2400">
                <a:solidFill>
                  <a:schemeClr val="bg1"/>
                </a:solidFill>
              </a:rPr>
              <a:t>Patricia Whitby, PhD, PE</a:t>
            </a:r>
          </a:p>
          <a:p>
            <a:r>
              <a:rPr lang="en-US" sz="2400">
                <a:hlinkClick r:id="rId4"/>
              </a:rPr>
              <a:t>Pwhitby@brwncald.com</a:t>
            </a:r>
            <a:endParaRPr lang="en-US" sz="2400"/>
          </a:p>
          <a:p>
            <a:endParaRPr lang="en-US" sz="2400"/>
          </a:p>
          <a:p>
            <a:r>
              <a:rPr lang="en-US" sz="2400">
                <a:solidFill>
                  <a:schemeClr val="bg1"/>
                </a:solidFill>
              </a:rPr>
              <a:t>Carla De Las Casas, PhD, PE</a:t>
            </a:r>
          </a:p>
          <a:p>
            <a:r>
              <a:rPr lang="en-US" sz="2400">
                <a:hlinkClick r:id="rId5"/>
              </a:rPr>
              <a:t>CDeLasCasas@brwncald.com</a:t>
            </a:r>
            <a:r>
              <a:rPr lang="en-US" sz="2400"/>
              <a:t> </a:t>
            </a:r>
          </a:p>
        </p:txBody>
      </p:sp>
    </p:spTree>
    <p:extLst>
      <p:ext uri="{BB962C8B-B14F-4D97-AF65-F5344CB8AC3E}">
        <p14:creationId xmlns:p14="http://schemas.microsoft.com/office/powerpoint/2010/main" val="1640556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radient Background">
            <a:extLst>
              <a:ext uri="{FF2B5EF4-FFF2-40B4-BE49-F238E27FC236}">
                <a16:creationId xmlns:a16="http://schemas.microsoft.com/office/drawing/2014/main" id="{D1EEF934-B4BC-44C7-BD70-FC7F1E109FBC}"/>
              </a:ext>
            </a:extLst>
          </p:cNvPr>
          <p:cNvSpPr/>
          <p:nvPr/>
        </p:nvSpPr>
        <p:spPr>
          <a:xfrm rot="16200000" flipH="1">
            <a:off x="2667000" y="-2667000"/>
            <a:ext cx="6858000" cy="12192000"/>
          </a:xfrm>
          <a:prstGeom prst="rect">
            <a:avLst/>
          </a:prstGeom>
          <a:gradFill flip="none" rotWithShape="1">
            <a:gsLst>
              <a:gs pos="0">
                <a:srgbClr val="332A86"/>
              </a:gs>
              <a:gs pos="98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228600" tIns="228600" rIns="228600" bIns="228600" rtlCol="0" anchor="ctr">
            <a:noAutofit/>
          </a:bodyPr>
          <a:lstStyle/>
          <a:p>
            <a:pPr algn="ctr"/>
            <a:endParaRPr lang="en-US" sz="1400">
              <a:solidFill>
                <a:schemeClr val="bg1"/>
              </a:solidFill>
              <a:latin typeface="Franklin Gothic Demi Cond" panose="020B0706030402020204" pitchFamily="34" charset="0"/>
            </a:endParaRPr>
          </a:p>
        </p:txBody>
      </p:sp>
      <p:sp>
        <p:nvSpPr>
          <p:cNvPr id="2" name="Footer Placeholder 1">
            <a:extLst>
              <a:ext uri="{FF2B5EF4-FFF2-40B4-BE49-F238E27FC236}">
                <a16:creationId xmlns:a16="http://schemas.microsoft.com/office/drawing/2014/main" id="{5DD46FE2-886C-4541-B9C8-ACE266CFEDC1}"/>
              </a:ext>
            </a:extLst>
          </p:cNvPr>
          <p:cNvSpPr>
            <a:spLocks noGrp="1"/>
          </p:cNvSpPr>
          <p:nvPr>
            <p:ph type="ftr" sz="quarter" idx="10"/>
          </p:nvPr>
        </p:nvSpPr>
        <p:spPr/>
        <p:txBody>
          <a:bodyPr/>
          <a:lstStyle/>
          <a:p>
            <a:r>
              <a:rPr lang="en-US"/>
              <a:t>Brown and Caldwell</a:t>
            </a:r>
          </a:p>
        </p:txBody>
      </p:sp>
      <p:sp>
        <p:nvSpPr>
          <p:cNvPr id="3" name="Slide Number Placeholder 2">
            <a:extLst>
              <a:ext uri="{FF2B5EF4-FFF2-40B4-BE49-F238E27FC236}">
                <a16:creationId xmlns:a16="http://schemas.microsoft.com/office/drawing/2014/main" id="{F8C90811-A5AC-4A0A-BC53-0A6FFE310299}"/>
              </a:ext>
            </a:extLst>
          </p:cNvPr>
          <p:cNvSpPr>
            <a:spLocks noGrp="1"/>
          </p:cNvSpPr>
          <p:nvPr>
            <p:ph type="sldNum" sz="quarter" idx="11"/>
          </p:nvPr>
        </p:nvSpPr>
        <p:spPr/>
        <p:txBody>
          <a:bodyPr/>
          <a:lstStyle/>
          <a:p>
            <a:fld id="{04E9CEDC-B5D7-4E9A-BA46-5FD30BEA372C}" type="slidenum">
              <a:rPr lang="en-US" smtClean="0"/>
              <a:pPr/>
              <a:t>4</a:t>
            </a:fld>
            <a:endParaRPr lang="en-US"/>
          </a:p>
        </p:txBody>
      </p:sp>
      <p:pic>
        <p:nvPicPr>
          <p:cNvPr id="109" name="Graphic 108">
            <a:extLst>
              <a:ext uri="{FF2B5EF4-FFF2-40B4-BE49-F238E27FC236}">
                <a16:creationId xmlns:a16="http://schemas.microsoft.com/office/drawing/2014/main" id="{9C96D4A2-B6E6-433C-95EF-DBD9A395E1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65241" y="685800"/>
            <a:ext cx="5486400" cy="5486400"/>
          </a:xfrm>
          <a:prstGeom prst="rect">
            <a:avLst/>
          </a:prstGeom>
        </p:spPr>
      </p:pic>
      <p:sp>
        <p:nvSpPr>
          <p:cNvPr id="19" name="Title">
            <a:extLst>
              <a:ext uri="{FF2B5EF4-FFF2-40B4-BE49-F238E27FC236}">
                <a16:creationId xmlns:a16="http://schemas.microsoft.com/office/drawing/2014/main" id="{43FEC4AC-ECA0-4544-A52B-16C11604EA3C}"/>
              </a:ext>
            </a:extLst>
          </p:cNvPr>
          <p:cNvSpPr txBox="1">
            <a:spLocks/>
          </p:cNvSpPr>
          <p:nvPr/>
        </p:nvSpPr>
        <p:spPr>
          <a:xfrm>
            <a:off x="609600" y="1782763"/>
            <a:ext cx="7559675" cy="4389437"/>
          </a:xfrm>
          <a:prstGeom prst="rect">
            <a:avLst/>
          </a:prstGeom>
          <a:ln>
            <a:noFill/>
          </a:ln>
        </p:spPr>
        <p:txBody>
          <a:bodyPr lIns="0" tIns="182880" rIns="0" bIns="0"/>
          <a:lstStyle>
            <a:lvl1pPr algn="l" defTabSz="914400" rtl="0" eaLnBrk="1" latinLnBrk="0" hangingPunct="1">
              <a:lnSpc>
                <a:spcPct val="85000"/>
              </a:lnSpc>
              <a:spcBef>
                <a:spcPct val="0"/>
              </a:spcBef>
              <a:buNone/>
              <a:defRPr sz="4000" kern="1200" spc="-50" baseline="0">
                <a:solidFill>
                  <a:schemeClr val="bg1"/>
                </a:solidFill>
                <a:latin typeface="+mn-lt"/>
                <a:ea typeface="+mj-ea"/>
                <a:cs typeface="+mj-cs"/>
              </a:defRPr>
            </a:lvl1pPr>
          </a:lstStyle>
          <a:p>
            <a:r>
              <a:rPr lang="en-US" sz="5400"/>
              <a:t>AI Data Center Growth Trends</a:t>
            </a:r>
          </a:p>
          <a:p>
            <a:r>
              <a:rPr lang="en-US" sz="2800">
                <a:solidFill>
                  <a:schemeClr val="bg2">
                    <a:lumMod val="40000"/>
                    <a:lumOff val="60000"/>
                  </a:schemeClr>
                </a:solidFill>
                <a:latin typeface="Franklin Gothic Medium" panose="020B0603020102020204" pitchFamily="34" charset="0"/>
              </a:rPr>
              <a:t>Setting the Context</a:t>
            </a:r>
          </a:p>
        </p:txBody>
      </p:sp>
      <p:cxnSp>
        <p:nvCxnSpPr>
          <p:cNvPr id="20" name="Anchor Line (Teal)">
            <a:extLst>
              <a:ext uri="{FF2B5EF4-FFF2-40B4-BE49-F238E27FC236}">
                <a16:creationId xmlns:a16="http://schemas.microsoft.com/office/drawing/2014/main" id="{1CB9D760-5FCF-4F10-93B4-39644FB76378}"/>
              </a:ext>
            </a:extLst>
          </p:cNvPr>
          <p:cNvCxnSpPr>
            <a:cxnSpLocks/>
          </p:cNvCxnSpPr>
          <p:nvPr/>
        </p:nvCxnSpPr>
        <p:spPr bwMode="auto">
          <a:xfrm>
            <a:off x="609600" y="1750001"/>
            <a:ext cx="685800" cy="0"/>
          </a:xfrm>
          <a:prstGeom prst="line">
            <a:avLst/>
          </a:prstGeom>
          <a:noFill/>
          <a:ln w="38100" cap="flat" cmpd="sng" algn="ctr">
            <a:solidFill>
              <a:srgbClr val="BED73B"/>
            </a:solidFill>
            <a:prstDash val="solid"/>
            <a:round/>
            <a:headEnd type="none" w="med" len="med"/>
            <a:tailEnd type="none" w="med" len="med"/>
          </a:ln>
          <a:effectLst/>
        </p:spPr>
      </p:cxnSp>
    </p:spTree>
    <p:extLst>
      <p:ext uri="{BB962C8B-B14F-4D97-AF65-F5344CB8AC3E}">
        <p14:creationId xmlns:p14="http://schemas.microsoft.com/office/powerpoint/2010/main" val="2018140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13B09B8-E47A-55A9-1EF5-609484E1D4F7}"/>
              </a:ext>
            </a:extLst>
          </p:cNvPr>
          <p:cNvSpPr>
            <a:spLocks noGrp="1"/>
          </p:cNvSpPr>
          <p:nvPr>
            <p:ph sz="half" idx="1"/>
          </p:nvPr>
        </p:nvSpPr>
        <p:spPr>
          <a:xfrm>
            <a:off x="609600" y="2017986"/>
            <a:ext cx="6953250" cy="4338364"/>
          </a:xfrm>
        </p:spPr>
        <p:txBody>
          <a:bodyPr>
            <a:normAutofit/>
          </a:bodyPr>
          <a:lstStyle/>
          <a:p>
            <a:pPr>
              <a:spcAft>
                <a:spcPts val="1800"/>
              </a:spcAft>
            </a:pPr>
            <a:r>
              <a:rPr lang="en-US" sz="2400"/>
              <a:t>Cloud computing, AI, and big data analytics are driving growth.</a:t>
            </a:r>
          </a:p>
          <a:p>
            <a:pPr>
              <a:spcAft>
                <a:spcPts val="1800"/>
              </a:spcAft>
            </a:pPr>
            <a:r>
              <a:rPr lang="en-US" sz="2400"/>
              <a:t>Technology advancements mean further infrastructure needs. Power availability remains a critical constraint.</a:t>
            </a:r>
          </a:p>
          <a:p>
            <a:pPr>
              <a:spcAft>
                <a:spcPts val="1800"/>
              </a:spcAft>
            </a:pPr>
            <a:r>
              <a:rPr lang="en-US" sz="2400"/>
              <a:t>Technology companies building these data centers are responding to a rapidly evolving and uncertain market.</a:t>
            </a:r>
          </a:p>
          <a:p>
            <a:endParaRPr lang="en-US" sz="2400"/>
          </a:p>
          <a:p>
            <a:endParaRPr lang="en-US" sz="2400"/>
          </a:p>
          <a:p>
            <a:endParaRPr lang="en-US" sz="2400"/>
          </a:p>
        </p:txBody>
      </p:sp>
      <p:sp>
        <p:nvSpPr>
          <p:cNvPr id="8" name="Text Placeholder 7">
            <a:extLst>
              <a:ext uri="{FF2B5EF4-FFF2-40B4-BE49-F238E27FC236}">
                <a16:creationId xmlns:a16="http://schemas.microsoft.com/office/drawing/2014/main" id="{53EF7FC7-0090-9DC9-12D4-264A39688885}"/>
              </a:ext>
            </a:extLst>
          </p:cNvPr>
          <p:cNvSpPr>
            <a:spLocks noGrp="1"/>
          </p:cNvSpPr>
          <p:nvPr>
            <p:ph type="body" sz="quarter" idx="13"/>
          </p:nvPr>
        </p:nvSpPr>
        <p:spPr>
          <a:xfrm>
            <a:off x="8563496" y="1855562"/>
            <a:ext cx="3066008" cy="2659190"/>
          </a:xfrm>
        </p:spPr>
        <p:txBody>
          <a:bodyPr/>
          <a:lstStyle/>
          <a:p>
            <a:pPr algn="ctr"/>
            <a:r>
              <a:rPr lang="en-US" sz="3200"/>
              <a:t>Data center load growth has tripled over the past decade and is projected to double or triple by 2028.</a:t>
            </a:r>
          </a:p>
        </p:txBody>
      </p:sp>
      <p:sp>
        <p:nvSpPr>
          <p:cNvPr id="2" name="Footer Placeholder 1">
            <a:extLst>
              <a:ext uri="{FF2B5EF4-FFF2-40B4-BE49-F238E27FC236}">
                <a16:creationId xmlns:a16="http://schemas.microsoft.com/office/drawing/2014/main" id="{09C1C579-25AE-1779-8509-0E6E3F96AD72}"/>
              </a:ext>
            </a:extLst>
          </p:cNvPr>
          <p:cNvSpPr>
            <a:spLocks noGrp="1"/>
          </p:cNvSpPr>
          <p:nvPr>
            <p:ph type="ftr" sz="quarter" idx="14"/>
          </p:nvPr>
        </p:nvSpPr>
        <p:spPr/>
        <p:txBody>
          <a:bodyPr/>
          <a:lstStyle/>
          <a:p>
            <a:r>
              <a:rPr lang="en-US"/>
              <a:t>Brown and Caldwell</a:t>
            </a:r>
          </a:p>
        </p:txBody>
      </p:sp>
      <p:sp>
        <p:nvSpPr>
          <p:cNvPr id="3" name="Slide Number Placeholder 2">
            <a:extLst>
              <a:ext uri="{FF2B5EF4-FFF2-40B4-BE49-F238E27FC236}">
                <a16:creationId xmlns:a16="http://schemas.microsoft.com/office/drawing/2014/main" id="{6499A5E4-0F57-C6E9-2CF9-0DD263542FB1}"/>
              </a:ext>
            </a:extLst>
          </p:cNvPr>
          <p:cNvSpPr>
            <a:spLocks noGrp="1"/>
          </p:cNvSpPr>
          <p:nvPr>
            <p:ph type="sldNum" sz="quarter" idx="15"/>
          </p:nvPr>
        </p:nvSpPr>
        <p:spPr/>
        <p:txBody>
          <a:bodyPr/>
          <a:lstStyle/>
          <a:p>
            <a:fld id="{04E9CEDC-B5D7-4E9A-BA46-5FD30BEA372C}" type="slidenum">
              <a:rPr lang="en-US" smtClean="0"/>
              <a:pPr/>
              <a:t>5</a:t>
            </a:fld>
            <a:endParaRPr lang="en-US"/>
          </a:p>
        </p:txBody>
      </p:sp>
      <p:sp>
        <p:nvSpPr>
          <p:cNvPr id="6" name="Title 5">
            <a:extLst>
              <a:ext uri="{FF2B5EF4-FFF2-40B4-BE49-F238E27FC236}">
                <a16:creationId xmlns:a16="http://schemas.microsoft.com/office/drawing/2014/main" id="{6991B60A-B8AA-47DF-FF2D-680951E77E6A}"/>
              </a:ext>
            </a:extLst>
          </p:cNvPr>
          <p:cNvSpPr>
            <a:spLocks noGrp="1"/>
          </p:cNvSpPr>
          <p:nvPr>
            <p:ph type="title"/>
          </p:nvPr>
        </p:nvSpPr>
        <p:spPr>
          <a:xfrm>
            <a:off x="609600" y="630777"/>
            <a:ext cx="6953250" cy="1046440"/>
          </a:xfrm>
        </p:spPr>
        <p:txBody>
          <a:bodyPr/>
          <a:lstStyle/>
          <a:p>
            <a:r>
              <a:rPr lang="en-US"/>
              <a:t>AI is Driving a Surge in Data Center Demand</a:t>
            </a:r>
          </a:p>
        </p:txBody>
      </p:sp>
      <p:sp>
        <p:nvSpPr>
          <p:cNvPr id="5" name="TextBox 4">
            <a:extLst>
              <a:ext uri="{FF2B5EF4-FFF2-40B4-BE49-F238E27FC236}">
                <a16:creationId xmlns:a16="http://schemas.microsoft.com/office/drawing/2014/main" id="{F3213B64-407E-817D-4907-538BB6FA7423}"/>
              </a:ext>
            </a:extLst>
          </p:cNvPr>
          <p:cNvSpPr txBox="1"/>
          <p:nvPr/>
        </p:nvSpPr>
        <p:spPr>
          <a:xfrm>
            <a:off x="8691623" y="5894685"/>
            <a:ext cx="3066008" cy="461665"/>
          </a:xfrm>
          <a:prstGeom prst="rect">
            <a:avLst/>
          </a:prstGeom>
          <a:noFill/>
        </p:spPr>
        <p:txBody>
          <a:bodyPr wrap="square">
            <a:spAutoFit/>
          </a:bodyPr>
          <a:lstStyle/>
          <a:p>
            <a:r>
              <a:rPr lang="en-US" sz="1200">
                <a:solidFill>
                  <a:schemeClr val="bg1"/>
                </a:solidFill>
                <a:latin typeface="Franklin Gothic Book" panose="020B0503020102020204" pitchFamily="34" charset="0"/>
              </a:rPr>
              <a:t>Source: </a:t>
            </a:r>
            <a:r>
              <a:rPr lang="en-US" sz="1200">
                <a:solidFill>
                  <a:schemeClr val="bg1"/>
                </a:solidFill>
                <a:latin typeface="Franklin Gothic Book" panose="020B0503020102020204" pitchFamily="34" charset="0"/>
                <a:hlinkClick r:id="rId3">
                  <a:extLst>
                    <a:ext uri="{A12FA001-AC4F-418D-AE19-62706E023703}">
                      <ahyp:hlinkClr xmlns:ahyp="http://schemas.microsoft.com/office/drawing/2018/hyperlinkcolor" val="tx"/>
                    </a:ext>
                  </a:extLst>
                </a:hlinkClick>
              </a:rPr>
              <a:t>Lawrence Berkeley National Lab – 2024 U.S. Data Center Energy Usage Report</a:t>
            </a:r>
            <a:endParaRPr lang="en-US" sz="120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94963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F6E78F0-D17F-48D8-EFCB-8A14527EFFEF}"/>
              </a:ext>
            </a:extLst>
          </p:cNvPr>
          <p:cNvSpPr>
            <a:spLocks noGrp="1"/>
          </p:cNvSpPr>
          <p:nvPr>
            <p:ph idx="1"/>
          </p:nvPr>
        </p:nvSpPr>
        <p:spPr>
          <a:xfrm>
            <a:off x="609600" y="1782762"/>
            <a:ext cx="4784203" cy="4444461"/>
          </a:xfrm>
        </p:spPr>
        <p:txBody>
          <a:bodyPr>
            <a:normAutofit/>
          </a:bodyPr>
          <a:lstStyle/>
          <a:p>
            <a:pPr>
              <a:spcAft>
                <a:spcPts val="1800"/>
              </a:spcAft>
            </a:pPr>
            <a:r>
              <a:rPr lang="en-US" sz="2400"/>
              <a:t>Shift to hyperscale data centers (i.e., larger developments at scale).</a:t>
            </a:r>
          </a:p>
          <a:p>
            <a:pPr>
              <a:spcAft>
                <a:spcPts val="1800"/>
              </a:spcAft>
            </a:pPr>
            <a:r>
              <a:rPr lang="en-US" sz="2400"/>
              <a:t>Cooling systems innovation – evolving designs to use less water.</a:t>
            </a:r>
          </a:p>
          <a:p>
            <a:pPr>
              <a:spcAft>
                <a:spcPts val="1800"/>
              </a:spcAft>
            </a:pPr>
            <a:r>
              <a:rPr lang="en-US" sz="2400"/>
              <a:t>Tax incentives driving emerging opportunities in key hotspots (e.g., VA, AZ).</a:t>
            </a:r>
          </a:p>
        </p:txBody>
      </p:sp>
      <p:sp>
        <p:nvSpPr>
          <p:cNvPr id="6" name="Title 5">
            <a:extLst>
              <a:ext uri="{FF2B5EF4-FFF2-40B4-BE49-F238E27FC236}">
                <a16:creationId xmlns:a16="http://schemas.microsoft.com/office/drawing/2014/main" id="{F8924F0D-8D05-01C3-368B-D4D39F1BB0D1}"/>
              </a:ext>
            </a:extLst>
          </p:cNvPr>
          <p:cNvSpPr>
            <a:spLocks noGrp="1"/>
          </p:cNvSpPr>
          <p:nvPr>
            <p:ph type="title"/>
          </p:nvPr>
        </p:nvSpPr>
        <p:spPr/>
        <p:txBody>
          <a:bodyPr/>
          <a:lstStyle/>
          <a:p>
            <a:r>
              <a:rPr lang="en-US"/>
              <a:t>Data Center Growth Trends</a:t>
            </a:r>
          </a:p>
        </p:txBody>
      </p:sp>
      <p:sp>
        <p:nvSpPr>
          <p:cNvPr id="4" name="Footer Placeholder 3">
            <a:extLst>
              <a:ext uri="{FF2B5EF4-FFF2-40B4-BE49-F238E27FC236}">
                <a16:creationId xmlns:a16="http://schemas.microsoft.com/office/drawing/2014/main" id="{22B87D2E-DA85-CF47-1BEE-B605D64ACE1B}"/>
              </a:ext>
            </a:extLst>
          </p:cNvPr>
          <p:cNvSpPr>
            <a:spLocks noGrp="1"/>
          </p:cNvSpPr>
          <p:nvPr>
            <p:ph type="ftr" sz="quarter" idx="10"/>
          </p:nvPr>
        </p:nvSpPr>
        <p:spPr/>
        <p:txBody>
          <a:bodyPr/>
          <a:lstStyle/>
          <a:p>
            <a:r>
              <a:rPr lang="en-US"/>
              <a:t>Brown and Caldwell</a:t>
            </a:r>
          </a:p>
        </p:txBody>
      </p:sp>
      <p:sp>
        <p:nvSpPr>
          <p:cNvPr id="5" name="Slide Number Placeholder 4">
            <a:extLst>
              <a:ext uri="{FF2B5EF4-FFF2-40B4-BE49-F238E27FC236}">
                <a16:creationId xmlns:a16="http://schemas.microsoft.com/office/drawing/2014/main" id="{409CFCE6-686E-981E-733B-AD92BFEEAC91}"/>
              </a:ext>
            </a:extLst>
          </p:cNvPr>
          <p:cNvSpPr>
            <a:spLocks noGrp="1"/>
          </p:cNvSpPr>
          <p:nvPr>
            <p:ph type="sldNum" sz="quarter" idx="11"/>
          </p:nvPr>
        </p:nvSpPr>
        <p:spPr/>
        <p:txBody>
          <a:bodyPr/>
          <a:lstStyle/>
          <a:p>
            <a:fld id="{04E9CEDC-B5D7-4E9A-BA46-5FD30BEA372C}" type="slidenum">
              <a:rPr lang="en-US" smtClean="0"/>
              <a:pPr/>
              <a:t>6</a:t>
            </a:fld>
            <a:endParaRPr lang="en-US"/>
          </a:p>
        </p:txBody>
      </p:sp>
      <p:sp>
        <p:nvSpPr>
          <p:cNvPr id="9" name="TextBox 8">
            <a:extLst>
              <a:ext uri="{FF2B5EF4-FFF2-40B4-BE49-F238E27FC236}">
                <a16:creationId xmlns:a16="http://schemas.microsoft.com/office/drawing/2014/main" id="{B64F213F-92B1-A661-2208-1C12E26CFFF1}"/>
              </a:ext>
            </a:extLst>
          </p:cNvPr>
          <p:cNvSpPr txBox="1"/>
          <p:nvPr/>
        </p:nvSpPr>
        <p:spPr>
          <a:xfrm>
            <a:off x="5842915" y="5124206"/>
            <a:ext cx="6349085" cy="800219"/>
          </a:xfrm>
          <a:prstGeom prst="rect">
            <a:avLst/>
          </a:prstGeom>
          <a:solidFill>
            <a:schemeClr val="accent1"/>
          </a:solidFill>
        </p:spPr>
        <p:txBody>
          <a:bodyPr wrap="square" rtlCol="0">
            <a:spAutoFit/>
          </a:bodyPr>
          <a:lstStyle/>
          <a:p>
            <a:r>
              <a:rPr lang="en-US">
                <a:solidFill>
                  <a:schemeClr val="bg1"/>
                </a:solidFill>
                <a:latin typeface="+mj-lt"/>
              </a:rPr>
              <a:t>Data Center Annual Electricity Use by Space Type</a:t>
            </a:r>
          </a:p>
          <a:p>
            <a:r>
              <a:rPr lang="en-US" sz="1400">
                <a:solidFill>
                  <a:schemeClr val="bg1"/>
                </a:solidFill>
                <a:latin typeface="Franklin Gothic Book" panose="020B0503020102020204" pitchFamily="34" charset="0"/>
              </a:rPr>
              <a:t>Source: </a:t>
            </a:r>
            <a:r>
              <a:rPr lang="en-US" sz="1400">
                <a:solidFill>
                  <a:schemeClr val="bg1"/>
                </a:solidFill>
                <a:latin typeface="Franklin Gothic Book" panose="020B0503020102020204" pitchFamily="34" charset="0"/>
                <a:hlinkClick r:id="rId3"/>
              </a:rPr>
              <a:t>Lawrence Berkeley National Lab – 2024 U.S. Data Center Energy Usage Report</a:t>
            </a:r>
            <a:endParaRPr lang="en-US" sz="1400">
              <a:solidFill>
                <a:schemeClr val="bg1"/>
              </a:solidFill>
              <a:latin typeface="Franklin Gothic Book" panose="020B0503020102020204" pitchFamily="34" charset="0"/>
            </a:endParaRPr>
          </a:p>
        </p:txBody>
      </p:sp>
      <p:pic>
        <p:nvPicPr>
          <p:cNvPr id="15" name="Picture 14">
            <a:extLst>
              <a:ext uri="{FF2B5EF4-FFF2-40B4-BE49-F238E27FC236}">
                <a16:creationId xmlns:a16="http://schemas.microsoft.com/office/drawing/2014/main" id="{4076CA09-1DFA-8B93-F5B0-192BC111BC38}"/>
              </a:ext>
            </a:extLst>
          </p:cNvPr>
          <p:cNvPicPr>
            <a:picLocks noChangeAspect="1"/>
          </p:cNvPicPr>
          <p:nvPr/>
        </p:nvPicPr>
        <p:blipFill>
          <a:blip r:embed="rId4"/>
          <a:stretch>
            <a:fillRect/>
          </a:stretch>
        </p:blipFill>
        <p:spPr>
          <a:xfrm>
            <a:off x="5842915" y="1410849"/>
            <a:ext cx="6087325" cy="3667637"/>
          </a:xfrm>
          <a:prstGeom prst="rect">
            <a:avLst/>
          </a:prstGeom>
        </p:spPr>
      </p:pic>
    </p:spTree>
    <p:extLst>
      <p:ext uri="{BB962C8B-B14F-4D97-AF65-F5344CB8AC3E}">
        <p14:creationId xmlns:p14="http://schemas.microsoft.com/office/powerpoint/2010/main" val="3128672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9BECB2-14D3-F4DD-8F57-ABDD315A663D}"/>
              </a:ext>
            </a:extLst>
          </p:cNvPr>
          <p:cNvPicPr>
            <a:picLocks noChangeAspect="1"/>
          </p:cNvPicPr>
          <p:nvPr/>
        </p:nvPicPr>
        <p:blipFill>
          <a:blip r:embed="rId2">
            <a:extLst>
              <a:ext uri="{28A0092B-C50C-407E-A947-70E740481C1C}">
                <a14:useLocalDpi xmlns:a14="http://schemas.microsoft.com/office/drawing/2010/main" val="0"/>
              </a:ext>
            </a:extLst>
          </a:blip>
          <a:srcRect t="2520" b="2520"/>
          <a:stretch/>
        </p:blipFill>
        <p:spPr>
          <a:xfrm>
            <a:off x="0" y="1966768"/>
            <a:ext cx="12192000" cy="4891232"/>
          </a:xfrm>
          <a:prstGeom prst="rect">
            <a:avLst/>
          </a:prstGeom>
        </p:spPr>
      </p:pic>
      <p:sp>
        <p:nvSpPr>
          <p:cNvPr id="6" name="Footer Placeholder 5">
            <a:extLst>
              <a:ext uri="{FF2B5EF4-FFF2-40B4-BE49-F238E27FC236}">
                <a16:creationId xmlns:a16="http://schemas.microsoft.com/office/drawing/2014/main" id="{6A13E95C-62A1-1BBB-BE9C-708D217EDCBC}"/>
              </a:ext>
            </a:extLst>
          </p:cNvPr>
          <p:cNvSpPr>
            <a:spLocks noGrp="1"/>
          </p:cNvSpPr>
          <p:nvPr>
            <p:ph type="ftr" sz="quarter" idx="10"/>
          </p:nvPr>
        </p:nvSpPr>
        <p:spPr/>
        <p:txBody>
          <a:bodyPr/>
          <a:lstStyle/>
          <a:p>
            <a:r>
              <a:rPr lang="en-US"/>
              <a:t>Brown and Caldwell</a:t>
            </a:r>
          </a:p>
        </p:txBody>
      </p:sp>
      <p:sp>
        <p:nvSpPr>
          <p:cNvPr id="7" name="Slide Number Placeholder 6">
            <a:extLst>
              <a:ext uri="{FF2B5EF4-FFF2-40B4-BE49-F238E27FC236}">
                <a16:creationId xmlns:a16="http://schemas.microsoft.com/office/drawing/2014/main" id="{12E72BC2-5B7C-D72F-965F-C5A43D764AE1}"/>
              </a:ext>
            </a:extLst>
          </p:cNvPr>
          <p:cNvSpPr>
            <a:spLocks noGrp="1"/>
          </p:cNvSpPr>
          <p:nvPr>
            <p:ph type="sldNum" sz="quarter" idx="11"/>
          </p:nvPr>
        </p:nvSpPr>
        <p:spPr/>
        <p:txBody>
          <a:bodyPr/>
          <a:lstStyle/>
          <a:p>
            <a:fld id="{04E9CEDC-B5D7-4E9A-BA46-5FD30BEA372C}" type="slidenum">
              <a:rPr lang="en-US" smtClean="0"/>
              <a:pPr/>
              <a:t>7</a:t>
            </a:fld>
            <a:endParaRPr lang="en-US"/>
          </a:p>
        </p:txBody>
      </p:sp>
      <p:sp>
        <p:nvSpPr>
          <p:cNvPr id="5" name="Title 4">
            <a:extLst>
              <a:ext uri="{FF2B5EF4-FFF2-40B4-BE49-F238E27FC236}">
                <a16:creationId xmlns:a16="http://schemas.microsoft.com/office/drawing/2014/main" id="{30C85897-CBB2-72DC-51E2-1A40A09840C1}"/>
              </a:ext>
            </a:extLst>
          </p:cNvPr>
          <p:cNvSpPr>
            <a:spLocks noGrp="1"/>
          </p:cNvSpPr>
          <p:nvPr>
            <p:ph type="title"/>
          </p:nvPr>
        </p:nvSpPr>
        <p:spPr>
          <a:xfrm>
            <a:off x="609600" y="913810"/>
            <a:ext cx="10972800" cy="523220"/>
          </a:xfrm>
        </p:spPr>
        <p:txBody>
          <a:bodyPr/>
          <a:lstStyle/>
          <a:p>
            <a:r>
              <a:rPr lang="en-US"/>
              <a:t>Data Center Water Lifecycle</a:t>
            </a:r>
          </a:p>
        </p:txBody>
      </p:sp>
    </p:spTree>
    <p:extLst>
      <p:ext uri="{BB962C8B-B14F-4D97-AF65-F5344CB8AC3E}">
        <p14:creationId xmlns:p14="http://schemas.microsoft.com/office/powerpoint/2010/main" val="2573137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76232-57A2-7391-D4D2-270EC729852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FA94401-02B5-B31C-3BF1-9E01BE0FB50E}"/>
              </a:ext>
            </a:extLst>
          </p:cNvPr>
          <p:cNvPicPr>
            <a:picLocks noChangeAspect="1"/>
          </p:cNvPicPr>
          <p:nvPr/>
        </p:nvPicPr>
        <p:blipFill>
          <a:blip r:embed="rId3">
            <a:extLst>
              <a:ext uri="{28A0092B-C50C-407E-A947-70E740481C1C}">
                <a14:useLocalDpi xmlns:a14="http://schemas.microsoft.com/office/drawing/2010/main" val="0"/>
              </a:ext>
            </a:extLst>
          </a:blip>
          <a:srcRect t="2520" b="2520"/>
          <a:stretch/>
        </p:blipFill>
        <p:spPr>
          <a:xfrm>
            <a:off x="0" y="1966768"/>
            <a:ext cx="12192000" cy="4891232"/>
          </a:xfrm>
          <a:prstGeom prst="rect">
            <a:avLst/>
          </a:prstGeom>
        </p:spPr>
      </p:pic>
      <p:sp>
        <p:nvSpPr>
          <p:cNvPr id="6" name="Footer Placeholder 5">
            <a:extLst>
              <a:ext uri="{FF2B5EF4-FFF2-40B4-BE49-F238E27FC236}">
                <a16:creationId xmlns:a16="http://schemas.microsoft.com/office/drawing/2014/main" id="{07567778-9770-668C-182F-B726DF7AEC13}"/>
              </a:ext>
            </a:extLst>
          </p:cNvPr>
          <p:cNvSpPr>
            <a:spLocks noGrp="1"/>
          </p:cNvSpPr>
          <p:nvPr>
            <p:ph type="ftr" sz="quarter" idx="10"/>
          </p:nvPr>
        </p:nvSpPr>
        <p:spPr/>
        <p:txBody>
          <a:bodyPr/>
          <a:lstStyle/>
          <a:p>
            <a:r>
              <a:rPr lang="en-US"/>
              <a:t>Brown and Caldwell</a:t>
            </a:r>
          </a:p>
        </p:txBody>
      </p:sp>
      <p:sp>
        <p:nvSpPr>
          <p:cNvPr id="7" name="Slide Number Placeholder 6">
            <a:extLst>
              <a:ext uri="{FF2B5EF4-FFF2-40B4-BE49-F238E27FC236}">
                <a16:creationId xmlns:a16="http://schemas.microsoft.com/office/drawing/2014/main" id="{C6632260-E576-57D2-9544-C838A308BA2F}"/>
              </a:ext>
            </a:extLst>
          </p:cNvPr>
          <p:cNvSpPr>
            <a:spLocks noGrp="1"/>
          </p:cNvSpPr>
          <p:nvPr>
            <p:ph type="sldNum" sz="quarter" idx="11"/>
          </p:nvPr>
        </p:nvSpPr>
        <p:spPr/>
        <p:txBody>
          <a:bodyPr/>
          <a:lstStyle/>
          <a:p>
            <a:fld id="{04E9CEDC-B5D7-4E9A-BA46-5FD30BEA372C}" type="slidenum">
              <a:rPr lang="en-US" smtClean="0"/>
              <a:pPr/>
              <a:t>8</a:t>
            </a:fld>
            <a:endParaRPr lang="en-US"/>
          </a:p>
        </p:txBody>
      </p:sp>
      <p:sp>
        <p:nvSpPr>
          <p:cNvPr id="5" name="Title 4">
            <a:extLst>
              <a:ext uri="{FF2B5EF4-FFF2-40B4-BE49-F238E27FC236}">
                <a16:creationId xmlns:a16="http://schemas.microsoft.com/office/drawing/2014/main" id="{11E5A140-E516-B882-9EC1-B66CBCF28718}"/>
              </a:ext>
            </a:extLst>
          </p:cNvPr>
          <p:cNvSpPr>
            <a:spLocks noGrp="1"/>
          </p:cNvSpPr>
          <p:nvPr>
            <p:ph type="title"/>
          </p:nvPr>
        </p:nvSpPr>
        <p:spPr>
          <a:xfrm>
            <a:off x="609600" y="913810"/>
            <a:ext cx="10972800" cy="523220"/>
          </a:xfrm>
        </p:spPr>
        <p:txBody>
          <a:bodyPr/>
          <a:lstStyle/>
          <a:p>
            <a:r>
              <a:rPr lang="en-US"/>
              <a:t>Data Center Water Lifecycle</a:t>
            </a:r>
          </a:p>
        </p:txBody>
      </p:sp>
      <p:sp>
        <p:nvSpPr>
          <p:cNvPr id="2" name="Oval 1">
            <a:extLst>
              <a:ext uri="{FF2B5EF4-FFF2-40B4-BE49-F238E27FC236}">
                <a16:creationId xmlns:a16="http://schemas.microsoft.com/office/drawing/2014/main" id="{80B86494-2B05-E272-19BF-6C3AAEDBB6DC}"/>
              </a:ext>
            </a:extLst>
          </p:cNvPr>
          <p:cNvSpPr/>
          <p:nvPr/>
        </p:nvSpPr>
        <p:spPr>
          <a:xfrm>
            <a:off x="6754091" y="3117768"/>
            <a:ext cx="1558637" cy="1548245"/>
          </a:xfrm>
          <a:prstGeom prst="ellipse">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71A9EBE-C3AC-34D3-5F1F-3B241543B6F3}"/>
              </a:ext>
            </a:extLst>
          </p:cNvPr>
          <p:cNvSpPr txBox="1"/>
          <p:nvPr/>
        </p:nvSpPr>
        <p:spPr>
          <a:xfrm>
            <a:off x="7801356" y="1927038"/>
            <a:ext cx="3389158" cy="923330"/>
          </a:xfrm>
          <a:prstGeom prst="rect">
            <a:avLst/>
          </a:prstGeom>
          <a:noFill/>
        </p:spPr>
        <p:txBody>
          <a:bodyPr wrap="square" rtlCol="0">
            <a:spAutoFit/>
          </a:bodyPr>
          <a:lstStyle/>
          <a:p>
            <a:r>
              <a:rPr lang="en-US">
                <a:solidFill>
                  <a:schemeClr val="accent6"/>
                </a:solidFill>
              </a:rPr>
              <a:t>Direct water consumption for cooling (depends on the cooling technology and local climate)</a:t>
            </a:r>
          </a:p>
        </p:txBody>
      </p:sp>
    </p:spTree>
    <p:extLst>
      <p:ext uri="{BB962C8B-B14F-4D97-AF65-F5344CB8AC3E}">
        <p14:creationId xmlns:p14="http://schemas.microsoft.com/office/powerpoint/2010/main" val="1363270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F322F-A4AB-5FDA-31BA-E3300DFC415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119F154-D66E-0DCA-2436-33C447D49950}"/>
              </a:ext>
            </a:extLst>
          </p:cNvPr>
          <p:cNvPicPr>
            <a:picLocks noChangeAspect="1"/>
          </p:cNvPicPr>
          <p:nvPr/>
        </p:nvPicPr>
        <p:blipFill>
          <a:blip r:embed="rId3">
            <a:extLst>
              <a:ext uri="{28A0092B-C50C-407E-A947-70E740481C1C}">
                <a14:useLocalDpi xmlns:a14="http://schemas.microsoft.com/office/drawing/2010/main" val="0"/>
              </a:ext>
            </a:extLst>
          </a:blip>
          <a:srcRect t="2520" b="2520"/>
          <a:stretch/>
        </p:blipFill>
        <p:spPr>
          <a:xfrm>
            <a:off x="0" y="1966768"/>
            <a:ext cx="12192000" cy="4891232"/>
          </a:xfrm>
          <a:prstGeom prst="rect">
            <a:avLst/>
          </a:prstGeom>
        </p:spPr>
      </p:pic>
      <p:sp>
        <p:nvSpPr>
          <p:cNvPr id="6" name="Footer Placeholder 5">
            <a:extLst>
              <a:ext uri="{FF2B5EF4-FFF2-40B4-BE49-F238E27FC236}">
                <a16:creationId xmlns:a16="http://schemas.microsoft.com/office/drawing/2014/main" id="{F1788068-DDE2-84F2-6054-E8A06BFC4616}"/>
              </a:ext>
            </a:extLst>
          </p:cNvPr>
          <p:cNvSpPr>
            <a:spLocks noGrp="1"/>
          </p:cNvSpPr>
          <p:nvPr>
            <p:ph type="ftr" sz="quarter" idx="10"/>
          </p:nvPr>
        </p:nvSpPr>
        <p:spPr/>
        <p:txBody>
          <a:bodyPr/>
          <a:lstStyle/>
          <a:p>
            <a:r>
              <a:rPr lang="en-US"/>
              <a:t>Brown and Caldwell</a:t>
            </a:r>
          </a:p>
        </p:txBody>
      </p:sp>
      <p:sp>
        <p:nvSpPr>
          <p:cNvPr id="7" name="Slide Number Placeholder 6">
            <a:extLst>
              <a:ext uri="{FF2B5EF4-FFF2-40B4-BE49-F238E27FC236}">
                <a16:creationId xmlns:a16="http://schemas.microsoft.com/office/drawing/2014/main" id="{1AD8D572-E801-286B-E706-72976DFFA96E}"/>
              </a:ext>
            </a:extLst>
          </p:cNvPr>
          <p:cNvSpPr>
            <a:spLocks noGrp="1"/>
          </p:cNvSpPr>
          <p:nvPr>
            <p:ph type="sldNum" sz="quarter" idx="11"/>
          </p:nvPr>
        </p:nvSpPr>
        <p:spPr/>
        <p:txBody>
          <a:bodyPr/>
          <a:lstStyle/>
          <a:p>
            <a:fld id="{04E9CEDC-B5D7-4E9A-BA46-5FD30BEA372C}" type="slidenum">
              <a:rPr lang="en-US" smtClean="0"/>
              <a:pPr/>
              <a:t>9</a:t>
            </a:fld>
            <a:endParaRPr lang="en-US"/>
          </a:p>
        </p:txBody>
      </p:sp>
      <p:sp>
        <p:nvSpPr>
          <p:cNvPr id="5" name="Title 4">
            <a:extLst>
              <a:ext uri="{FF2B5EF4-FFF2-40B4-BE49-F238E27FC236}">
                <a16:creationId xmlns:a16="http://schemas.microsoft.com/office/drawing/2014/main" id="{68687855-71D3-E6A0-BD35-2377437044C0}"/>
              </a:ext>
            </a:extLst>
          </p:cNvPr>
          <p:cNvSpPr>
            <a:spLocks noGrp="1"/>
          </p:cNvSpPr>
          <p:nvPr>
            <p:ph type="title"/>
          </p:nvPr>
        </p:nvSpPr>
        <p:spPr>
          <a:xfrm>
            <a:off x="609600" y="913810"/>
            <a:ext cx="10972800" cy="523220"/>
          </a:xfrm>
        </p:spPr>
        <p:txBody>
          <a:bodyPr/>
          <a:lstStyle/>
          <a:p>
            <a:r>
              <a:rPr lang="en-US"/>
              <a:t>Data Center Water Lifecycle</a:t>
            </a:r>
          </a:p>
        </p:txBody>
      </p:sp>
      <p:pic>
        <p:nvPicPr>
          <p:cNvPr id="2" name="Picture 1">
            <a:extLst>
              <a:ext uri="{FF2B5EF4-FFF2-40B4-BE49-F238E27FC236}">
                <a16:creationId xmlns:a16="http://schemas.microsoft.com/office/drawing/2014/main" id="{0AC288F7-E8C0-DF71-939D-FD496788295D}"/>
              </a:ext>
            </a:extLst>
          </p:cNvPr>
          <p:cNvPicPr>
            <a:picLocks noChangeAspect="1"/>
          </p:cNvPicPr>
          <p:nvPr/>
        </p:nvPicPr>
        <p:blipFill>
          <a:blip r:embed="rId4"/>
          <a:stretch>
            <a:fillRect/>
          </a:stretch>
        </p:blipFill>
        <p:spPr>
          <a:xfrm>
            <a:off x="955910" y="3199070"/>
            <a:ext cx="1606246" cy="1606246"/>
          </a:xfrm>
          <a:prstGeom prst="rect">
            <a:avLst/>
          </a:prstGeom>
          <a:effectLst/>
        </p:spPr>
      </p:pic>
      <p:sp>
        <p:nvSpPr>
          <p:cNvPr id="3" name="TextBox 2">
            <a:extLst>
              <a:ext uri="{FF2B5EF4-FFF2-40B4-BE49-F238E27FC236}">
                <a16:creationId xmlns:a16="http://schemas.microsoft.com/office/drawing/2014/main" id="{696AA5BE-7D3E-00FC-006C-41ADA8572ACC}"/>
              </a:ext>
            </a:extLst>
          </p:cNvPr>
          <p:cNvSpPr txBox="1"/>
          <p:nvPr/>
        </p:nvSpPr>
        <p:spPr>
          <a:xfrm>
            <a:off x="169223" y="1961888"/>
            <a:ext cx="3179619" cy="923330"/>
          </a:xfrm>
          <a:prstGeom prst="rect">
            <a:avLst/>
          </a:prstGeom>
          <a:noFill/>
        </p:spPr>
        <p:txBody>
          <a:bodyPr wrap="square" rtlCol="0">
            <a:spAutoFit/>
          </a:bodyPr>
          <a:lstStyle/>
          <a:p>
            <a:r>
              <a:rPr lang="en-US">
                <a:solidFill>
                  <a:schemeClr val="accent6"/>
                </a:solidFill>
              </a:rPr>
              <a:t>Indirect water consumption for power production (depends on the power source)</a:t>
            </a:r>
          </a:p>
        </p:txBody>
      </p:sp>
    </p:spTree>
    <p:extLst>
      <p:ext uri="{BB962C8B-B14F-4D97-AF65-F5344CB8AC3E}">
        <p14:creationId xmlns:p14="http://schemas.microsoft.com/office/powerpoint/2010/main" val="1313543844"/>
      </p:ext>
    </p:extLst>
  </p:cSld>
  <p:clrMapOvr>
    <a:masterClrMapping/>
  </p:clrMapOvr>
</p:sld>
</file>

<file path=ppt/theme/theme1.xml><?xml version="1.0" encoding="utf-8"?>
<a:theme xmlns:a="http://schemas.openxmlformats.org/drawingml/2006/main" name="BC Layouts">
  <a:themeElements>
    <a:clrScheme name="2021 BC-Brand">
      <a:dk1>
        <a:srgbClr val="000000"/>
      </a:dk1>
      <a:lt1>
        <a:srgbClr val="FFFFFF"/>
      </a:lt1>
      <a:dk2>
        <a:srgbClr val="332A86"/>
      </a:dk2>
      <a:lt2>
        <a:srgbClr val="C0CAC7"/>
      </a:lt2>
      <a:accent1>
        <a:srgbClr val="009ED1"/>
      </a:accent1>
      <a:accent2>
        <a:srgbClr val="43525A"/>
      </a:accent2>
      <a:accent3>
        <a:srgbClr val="27BDBE"/>
      </a:accent3>
      <a:accent4>
        <a:srgbClr val="909D93"/>
      </a:accent4>
      <a:accent5>
        <a:srgbClr val="76B043"/>
      </a:accent5>
      <a:accent6>
        <a:srgbClr val="F58220"/>
      </a:accent6>
      <a:hlink>
        <a:srgbClr val="6DCFF6"/>
      </a:hlink>
      <a:folHlink>
        <a:srgbClr val="2E83B7"/>
      </a:folHlink>
    </a:clrScheme>
    <a:fontScheme name="2021-BC-Brand">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Library-reduced" id="{8CA66919-1EF9-4AD9-8F65-0CAE16FC6224}" vid="{3CB7E859-3FCF-4982-B092-6D553EF81E41}"/>
    </a:ext>
  </a:extLst>
</a:theme>
</file>

<file path=ppt/theme/theme2.xml><?xml version="1.0" encoding="utf-8"?>
<a:theme xmlns:a="http://schemas.openxmlformats.org/drawingml/2006/main" name="BC Covers and Dividers">
  <a:themeElements>
    <a:clrScheme name="2021 BC-Brand">
      <a:dk1>
        <a:srgbClr val="000000"/>
      </a:dk1>
      <a:lt1>
        <a:srgbClr val="FFFFFF"/>
      </a:lt1>
      <a:dk2>
        <a:srgbClr val="332A86"/>
      </a:dk2>
      <a:lt2>
        <a:srgbClr val="C0CAC7"/>
      </a:lt2>
      <a:accent1>
        <a:srgbClr val="009ED1"/>
      </a:accent1>
      <a:accent2>
        <a:srgbClr val="43525A"/>
      </a:accent2>
      <a:accent3>
        <a:srgbClr val="27BDBE"/>
      </a:accent3>
      <a:accent4>
        <a:srgbClr val="909D93"/>
      </a:accent4>
      <a:accent5>
        <a:srgbClr val="76B043"/>
      </a:accent5>
      <a:accent6>
        <a:srgbClr val="F58220"/>
      </a:accent6>
      <a:hlink>
        <a:srgbClr val="6DCFF6"/>
      </a:hlink>
      <a:folHlink>
        <a:srgbClr val="2E83B7"/>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Library-reduced" id="{8CA66919-1EF9-4AD9-8F65-0CAE16FC6224}" vid="{43C5BD6B-2E0B-457A-AE89-E472337AE9C1}"/>
    </a:ext>
  </a:extLst>
</a:theme>
</file>

<file path=ppt/theme/theme3.xml><?xml version="1.0" encoding="utf-8"?>
<a:theme xmlns:a="http://schemas.openxmlformats.org/drawingml/2006/main" name="1_BC Covers and Dividers">
  <a:themeElements>
    <a:clrScheme name="2021 BC-Brand">
      <a:dk1>
        <a:srgbClr val="000000"/>
      </a:dk1>
      <a:lt1>
        <a:srgbClr val="FFFFFF"/>
      </a:lt1>
      <a:dk2>
        <a:srgbClr val="332A86"/>
      </a:dk2>
      <a:lt2>
        <a:srgbClr val="C0CAC7"/>
      </a:lt2>
      <a:accent1>
        <a:srgbClr val="009ED1"/>
      </a:accent1>
      <a:accent2>
        <a:srgbClr val="43525A"/>
      </a:accent2>
      <a:accent3>
        <a:srgbClr val="27BDBE"/>
      </a:accent3>
      <a:accent4>
        <a:srgbClr val="909D93"/>
      </a:accent4>
      <a:accent5>
        <a:srgbClr val="76B043"/>
      </a:accent5>
      <a:accent6>
        <a:srgbClr val="F58220"/>
      </a:accent6>
      <a:hlink>
        <a:srgbClr val="6DCFF6"/>
      </a:hlink>
      <a:folHlink>
        <a:srgbClr val="2E83B7"/>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C_Presentation Start.potx" id="{4E582BB9-7EA4-4D71-BB4C-EBCC83F2697D}" vid="{B59CADB4-3F9F-48E1-A875-C995AD5603AA}"/>
    </a:ext>
  </a:extLst>
</a:theme>
</file>

<file path=ppt/theme/theme4.xml><?xml version="1.0" encoding="utf-8"?>
<a:theme xmlns:a="http://schemas.openxmlformats.org/drawingml/2006/main" name="Office Theme">
  <a:themeElements>
    <a:clrScheme name="2021 BC-Brand">
      <a:dk1>
        <a:srgbClr val="000000"/>
      </a:dk1>
      <a:lt1>
        <a:srgbClr val="FFFFFF"/>
      </a:lt1>
      <a:dk2>
        <a:srgbClr val="332A86"/>
      </a:dk2>
      <a:lt2>
        <a:srgbClr val="C0CAC7"/>
      </a:lt2>
      <a:accent1>
        <a:srgbClr val="009ED1"/>
      </a:accent1>
      <a:accent2>
        <a:srgbClr val="43525A"/>
      </a:accent2>
      <a:accent3>
        <a:srgbClr val="27BDBE"/>
      </a:accent3>
      <a:accent4>
        <a:srgbClr val="909D93"/>
      </a:accent4>
      <a:accent5>
        <a:srgbClr val="76B043"/>
      </a:accent5>
      <a:accent6>
        <a:srgbClr val="F58220"/>
      </a:accent6>
      <a:hlink>
        <a:srgbClr val="6DCFF6"/>
      </a:hlink>
      <a:folHlink>
        <a:srgbClr val="2E83B7"/>
      </a:folHlink>
    </a:clrScheme>
    <a:fontScheme name="2021-BC-Brand">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2021 BC-Brand">
      <a:dk1>
        <a:srgbClr val="000000"/>
      </a:dk1>
      <a:lt1>
        <a:srgbClr val="FFFFFF"/>
      </a:lt1>
      <a:dk2>
        <a:srgbClr val="332A86"/>
      </a:dk2>
      <a:lt2>
        <a:srgbClr val="C0CAC7"/>
      </a:lt2>
      <a:accent1>
        <a:srgbClr val="009ED1"/>
      </a:accent1>
      <a:accent2>
        <a:srgbClr val="43525A"/>
      </a:accent2>
      <a:accent3>
        <a:srgbClr val="27BDBE"/>
      </a:accent3>
      <a:accent4>
        <a:srgbClr val="909D93"/>
      </a:accent4>
      <a:accent5>
        <a:srgbClr val="76B043"/>
      </a:accent5>
      <a:accent6>
        <a:srgbClr val="F58220"/>
      </a:accent6>
      <a:hlink>
        <a:srgbClr val="6DCFF6"/>
      </a:hlink>
      <a:folHlink>
        <a:srgbClr val="2E83B7"/>
      </a:folHlink>
    </a:clrScheme>
    <a:fontScheme name="2021-BC-Brand">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d4c4fab-c35e-42a1-82b8-b5274a9c1e30" xsi:nil="true"/>
    <lcf76f155ced4ddcb4097134ff3c332f xmlns="d5a9011d-f67a-472e-9722-addddf9ab55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9061AE34999D64A95DAE25195E5069C" ma:contentTypeVersion="18" ma:contentTypeDescription="Create a new document." ma:contentTypeScope="" ma:versionID="aa682993a4f7ed07dabe1285e3e04df5">
  <xsd:schema xmlns:xsd="http://www.w3.org/2001/XMLSchema" xmlns:xs="http://www.w3.org/2001/XMLSchema" xmlns:p="http://schemas.microsoft.com/office/2006/metadata/properties" xmlns:ns2="d5a9011d-f67a-472e-9722-addddf9ab559" xmlns:ns3="9d4c4fab-c35e-42a1-82b8-b5274a9c1e30" targetNamespace="http://schemas.microsoft.com/office/2006/metadata/properties" ma:root="true" ma:fieldsID="be2f2167133a24b5ff4d707603cbb1f8" ns2:_="" ns3:_="">
    <xsd:import namespace="d5a9011d-f67a-472e-9722-addddf9ab559"/>
    <xsd:import namespace="9d4c4fab-c35e-42a1-82b8-b5274a9c1e3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a9011d-f67a-472e-9722-addddf9ab5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c4e1c1e-bac0-4b76-8556-135f3febef36"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d4c4fab-c35e-42a1-82b8-b5274a9c1e3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5d72a1b6-3b18-4423-9107-957640264bf7}" ma:internalName="TaxCatchAll" ma:showField="CatchAllData" ma:web="9d4c4fab-c35e-42a1-82b8-b5274a9c1e3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0DF7BF-7912-4ABE-A40E-13ABBE8CC816}">
  <ds:schemaRefs>
    <ds:schemaRef ds:uri="http://schemas.microsoft.com/sharepoint/v3/contenttype/forms"/>
  </ds:schemaRefs>
</ds:datastoreItem>
</file>

<file path=customXml/itemProps2.xml><?xml version="1.0" encoding="utf-8"?>
<ds:datastoreItem xmlns:ds="http://schemas.openxmlformats.org/officeDocument/2006/customXml" ds:itemID="{0EFA7B63-8864-4752-B42D-DA9FA6B79614}">
  <ds:schemaRefs>
    <ds:schemaRef ds:uri="http://schemas.microsoft.com/office/2006/documentManagement/types"/>
    <ds:schemaRef ds:uri="http://purl.org/dc/terms/"/>
    <ds:schemaRef ds:uri="http://www.w3.org/XML/1998/namespace"/>
    <ds:schemaRef ds:uri="9d4c4fab-c35e-42a1-82b8-b5274a9c1e30"/>
    <ds:schemaRef ds:uri="http://schemas.microsoft.com/office/infopath/2007/PartnerControls"/>
    <ds:schemaRef ds:uri="http://schemas.openxmlformats.org/package/2006/metadata/core-properties"/>
    <ds:schemaRef ds:uri="http://purl.org/dc/dcmitype/"/>
    <ds:schemaRef ds:uri="d5a9011d-f67a-472e-9722-addddf9ab559"/>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47CD7114-F32C-4562-A74B-24B3A653D6A6}">
  <ds:schemaRefs>
    <ds:schemaRef ds:uri="9d4c4fab-c35e-42a1-82b8-b5274a9c1e30"/>
    <ds:schemaRef ds:uri="d5a9011d-f67a-472e-9722-addddf9ab55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ae29e37d-a8a4-4222-a804-8a2bb3536c03}" enabled="1" method="Standard" siteId="{cb2bab3d-7d90-44ea-9e31-531011b1213d}" removed="0"/>
</clbl:labelList>
</file>

<file path=docProps/app.xml><?xml version="1.0" encoding="utf-8"?>
<Properties xmlns="http://schemas.openxmlformats.org/officeDocument/2006/extended-properties" xmlns:vt="http://schemas.openxmlformats.org/officeDocument/2006/docPropsVTypes">
  <Template>2_BC_Presentation Library</Template>
  <TotalTime>0</TotalTime>
  <Words>3206</Words>
  <Application>Microsoft Office PowerPoint</Application>
  <PresentationFormat>Widescreen</PresentationFormat>
  <Paragraphs>343</Paragraphs>
  <Slides>37</Slides>
  <Notes>19</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37</vt:i4>
      </vt:variant>
    </vt:vector>
  </HeadingPairs>
  <TitlesOfParts>
    <vt:vector size="51" baseType="lpstr">
      <vt:lpstr>Arial</vt:lpstr>
      <vt:lpstr>Calibri</vt:lpstr>
      <vt:lpstr>Courier New</vt:lpstr>
      <vt:lpstr>Franklin Gothic Book</vt:lpstr>
      <vt:lpstr>Franklin Gothic Demi Cond</vt:lpstr>
      <vt:lpstr>Franklin Gothic Medium</vt:lpstr>
      <vt:lpstr>Franklin Gothic Medium Cond</vt:lpstr>
      <vt:lpstr>FranklinGothic URW Cond Book</vt:lpstr>
      <vt:lpstr>Open Sans</vt:lpstr>
      <vt:lpstr>Roboto</vt:lpstr>
      <vt:lpstr>Segoe UI</vt:lpstr>
      <vt:lpstr>BC Layouts</vt:lpstr>
      <vt:lpstr>BC Covers and Dividers</vt:lpstr>
      <vt:lpstr>1_BC Covers and Dividers</vt:lpstr>
      <vt:lpstr>PowerPoint Presentation</vt:lpstr>
      <vt:lpstr>PowerPoint Presentation</vt:lpstr>
      <vt:lpstr>PowerPoint Presentation</vt:lpstr>
      <vt:lpstr>PowerPoint Presentation</vt:lpstr>
      <vt:lpstr>AI is Driving a Surge in Data Center Demand</vt:lpstr>
      <vt:lpstr>Data Center Growth Trends</vt:lpstr>
      <vt:lpstr>Data Center Water Lifecycle</vt:lpstr>
      <vt:lpstr>Data Center Water Lifecycle</vt:lpstr>
      <vt:lpstr>Data Center Water Lifecycle</vt:lpstr>
      <vt:lpstr>Water Spend by Data Centers</vt:lpstr>
      <vt:lpstr>PowerPoint Presentation</vt:lpstr>
      <vt:lpstr>Data Center Specific Challenges</vt:lpstr>
      <vt:lpstr>Data Center Specific Challenges</vt:lpstr>
      <vt:lpstr>Data Center Specific Challenges</vt:lpstr>
      <vt:lpstr>Data Center Specific Challenges</vt:lpstr>
      <vt:lpstr>Data Center Specific Challenges</vt:lpstr>
      <vt:lpstr>Data Center Specific Challenges</vt:lpstr>
      <vt:lpstr>Exacerbating Ongoing Challenges</vt:lpstr>
      <vt:lpstr>PowerPoint Presentation</vt:lpstr>
      <vt:lpstr>PowerPoint Presentation</vt:lpstr>
      <vt:lpstr>Technology Companies are Leading Corporate Water Stewardship Commitments</vt:lpstr>
      <vt:lpstr>Inside the Fence: Water Use Efficiency</vt:lpstr>
      <vt:lpstr>Inside the Fence: Reclaimed Water for Cooling</vt:lpstr>
      <vt:lpstr>PowerPoint Presentation</vt:lpstr>
      <vt:lpstr>Corporate Water Stewardship Investments Benefit Communities</vt:lpstr>
      <vt:lpstr>Connecting Private Funding to Public Projects</vt:lpstr>
      <vt:lpstr>Finding the Right Fit</vt:lpstr>
      <vt:lpstr>Water Stewardship Trends</vt:lpstr>
      <vt:lpstr>PowerPoint Presentation</vt:lpstr>
      <vt:lpstr>Balancing Water Demand and Water Innovation</vt:lpstr>
      <vt:lpstr>Example: Predictive Maintenance</vt:lpstr>
      <vt:lpstr>Example: Resource Optimization for Regulatory Compliance</vt:lpstr>
      <vt:lpstr>AI is Enabling Innovation in the Water Sector</vt:lpstr>
      <vt:lpstr>Remaining Challenges</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Patricia Whitby</dc:creator>
  <cp:lastModifiedBy>Patricia Whitby</cp:lastModifiedBy>
  <cp:revision>1</cp:revision>
  <dcterms:created xsi:type="dcterms:W3CDTF">2025-04-11T19:35:31Z</dcterms:created>
  <dcterms:modified xsi:type="dcterms:W3CDTF">2025-05-02T20:01:48Z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e29e37d-a8a4-4222-a804-8a2bb3536c03_Enabled">
    <vt:lpwstr>true</vt:lpwstr>
  </property>
  <property fmtid="{D5CDD505-2E9C-101B-9397-08002B2CF9AE}" pid="3" name="MSIP_Label_ae29e37d-a8a4-4222-a804-8a2bb3536c03_SetDate">
    <vt:lpwstr>2021-06-24T18:02:12Z</vt:lpwstr>
  </property>
  <property fmtid="{D5CDD505-2E9C-101B-9397-08002B2CF9AE}" pid="4" name="MSIP_Label_ae29e37d-a8a4-4222-a804-8a2bb3536c03_Method">
    <vt:lpwstr>Standard</vt:lpwstr>
  </property>
  <property fmtid="{D5CDD505-2E9C-101B-9397-08002B2CF9AE}" pid="5" name="MSIP_Label_ae29e37d-a8a4-4222-a804-8a2bb3536c03_Name">
    <vt:lpwstr>General (Default)</vt:lpwstr>
  </property>
  <property fmtid="{D5CDD505-2E9C-101B-9397-08002B2CF9AE}" pid="6" name="MSIP_Label_ae29e37d-a8a4-4222-a804-8a2bb3536c03_SiteId">
    <vt:lpwstr>cb2bab3d-7d90-44ea-9e31-531011b1213d</vt:lpwstr>
  </property>
  <property fmtid="{D5CDD505-2E9C-101B-9397-08002B2CF9AE}" pid="7" name="MSIP_Label_ae29e37d-a8a4-4222-a804-8a2bb3536c03_ActionId">
    <vt:lpwstr>1f169a89-fb09-4027-8436-2b1b2d54a594</vt:lpwstr>
  </property>
  <property fmtid="{D5CDD505-2E9C-101B-9397-08002B2CF9AE}" pid="8" name="MSIP_Label_ae29e37d-a8a4-4222-a804-8a2bb3536c03_ContentBits">
    <vt:lpwstr>0</vt:lpwstr>
  </property>
  <property fmtid="{D5CDD505-2E9C-101B-9397-08002B2CF9AE}" pid="9" name="ContentTypeId">
    <vt:lpwstr>0x01010049061AE34999D64A95DAE25195E5069C</vt:lpwstr>
  </property>
  <property fmtid="{D5CDD505-2E9C-101B-9397-08002B2CF9AE}" pid="10" name="MediaServiceImageTags">
    <vt:lpwstr/>
  </property>
</Properties>
</file>