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Lst>
  <p:notesMasterIdLst>
    <p:notesMasterId r:id="rId46"/>
  </p:notesMasterIdLst>
  <p:handoutMasterIdLst>
    <p:handoutMasterId r:id="rId47"/>
  </p:handoutMasterIdLst>
  <p:sldIdLst>
    <p:sldId id="257" r:id="rId2"/>
    <p:sldId id="929" r:id="rId3"/>
    <p:sldId id="259" r:id="rId4"/>
    <p:sldId id="1165" r:id="rId5"/>
    <p:sldId id="915" r:id="rId6"/>
    <p:sldId id="270" r:id="rId7"/>
    <p:sldId id="926" r:id="rId8"/>
    <p:sldId id="1155" r:id="rId9"/>
    <p:sldId id="931" r:id="rId10"/>
    <p:sldId id="930" r:id="rId11"/>
    <p:sldId id="916" r:id="rId12"/>
    <p:sldId id="917" r:id="rId13"/>
    <p:sldId id="304" r:id="rId14"/>
    <p:sldId id="919" r:id="rId15"/>
    <p:sldId id="933" r:id="rId16"/>
    <p:sldId id="977" r:id="rId17"/>
    <p:sldId id="1141" r:id="rId18"/>
    <p:sldId id="1142" r:id="rId19"/>
    <p:sldId id="1156" r:id="rId20"/>
    <p:sldId id="1157" r:id="rId21"/>
    <p:sldId id="1158" r:id="rId22"/>
    <p:sldId id="1143" r:id="rId23"/>
    <p:sldId id="1159" r:id="rId24"/>
    <p:sldId id="1144" r:id="rId25"/>
    <p:sldId id="1160" r:id="rId26"/>
    <p:sldId id="1145" r:id="rId27"/>
    <p:sldId id="1161" r:id="rId28"/>
    <p:sldId id="1162" r:id="rId29"/>
    <p:sldId id="921" r:id="rId30"/>
    <p:sldId id="922" r:id="rId31"/>
    <p:sldId id="1163" r:id="rId32"/>
    <p:sldId id="342" r:id="rId33"/>
    <p:sldId id="1147" r:id="rId34"/>
    <p:sldId id="1148" r:id="rId35"/>
    <p:sldId id="1149" r:id="rId36"/>
    <p:sldId id="1150" r:id="rId37"/>
    <p:sldId id="1151" r:id="rId38"/>
    <p:sldId id="1152" r:id="rId39"/>
    <p:sldId id="1153" r:id="rId40"/>
    <p:sldId id="1154" r:id="rId41"/>
    <p:sldId id="923" r:id="rId42"/>
    <p:sldId id="924" r:id="rId43"/>
    <p:sldId id="932" r:id="rId44"/>
    <p:sldId id="116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lides" id="{3D4EADA3-77C4-4C03-9248-0030818FA2CF}">
          <p14:sldIdLst>
            <p14:sldId id="257"/>
            <p14:sldId id="929"/>
            <p14:sldId id="259"/>
            <p14:sldId id="1165"/>
            <p14:sldId id="915"/>
            <p14:sldId id="270"/>
            <p14:sldId id="926"/>
            <p14:sldId id="1155"/>
            <p14:sldId id="931"/>
            <p14:sldId id="930"/>
            <p14:sldId id="916"/>
            <p14:sldId id="917"/>
            <p14:sldId id="304"/>
            <p14:sldId id="919"/>
            <p14:sldId id="933"/>
            <p14:sldId id="977"/>
            <p14:sldId id="1141"/>
            <p14:sldId id="1142"/>
            <p14:sldId id="1156"/>
            <p14:sldId id="1157"/>
            <p14:sldId id="1158"/>
            <p14:sldId id="1143"/>
            <p14:sldId id="1159"/>
            <p14:sldId id="1144"/>
            <p14:sldId id="1160"/>
            <p14:sldId id="1145"/>
            <p14:sldId id="1161"/>
            <p14:sldId id="1162"/>
            <p14:sldId id="921"/>
            <p14:sldId id="922"/>
            <p14:sldId id="1163"/>
            <p14:sldId id="342"/>
            <p14:sldId id="1147"/>
            <p14:sldId id="1148"/>
            <p14:sldId id="1149"/>
            <p14:sldId id="1150"/>
            <p14:sldId id="1151"/>
            <p14:sldId id="1152"/>
            <p14:sldId id="1153"/>
            <p14:sldId id="1154"/>
            <p14:sldId id="923"/>
            <p14:sldId id="924"/>
            <p14:sldId id="932"/>
            <p14:sldId id="1164"/>
          </p14:sldIdLst>
        </p14:section>
        <p14:section name="Additional Slide Options" id="{22B7FDCA-20F7-4F94-9AE5-562CE00405FF}">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D7BE"/>
    <a:srgbClr val="2163DB"/>
    <a:srgbClr val="B5202C"/>
    <a:srgbClr val="E26F24"/>
    <a:srgbClr val="FAA41A"/>
    <a:srgbClr val="003CB9"/>
    <a:srgbClr val="333333"/>
    <a:srgbClr val="012060"/>
    <a:srgbClr val="1CBEA8"/>
    <a:srgbClr val="C7D8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D48F86-C6EC-44F0-8918-CF0F8EFA5CBA}" v="473" dt="2024-06-16T17:18:29.5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6870" autoAdjust="0"/>
  </p:normalViewPr>
  <p:slideViewPr>
    <p:cSldViewPr snapToGrid="0">
      <p:cViewPr varScale="1">
        <p:scale>
          <a:sx n="83" d="100"/>
          <a:sy n="83" d="100"/>
        </p:scale>
        <p:origin x="686" y="77"/>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123" d="100"/>
          <a:sy n="123" d="100"/>
        </p:scale>
        <p:origin x="497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rm Anderson" userId="cf8893dd-e7d9-4ed0-97ab-6fa36bd84fa0" providerId="ADAL" clId="{82D48F86-C6EC-44F0-8918-CF0F8EFA5CBA}"/>
    <pc:docChg chg="undo custSel addSld delSld modSld sldOrd modSection">
      <pc:chgData name="Norm Anderson" userId="cf8893dd-e7d9-4ed0-97ab-6fa36bd84fa0" providerId="ADAL" clId="{82D48F86-C6EC-44F0-8918-CF0F8EFA5CBA}" dt="2024-06-16T17:15:51.372" v="4594" actId="20577"/>
      <pc:docMkLst>
        <pc:docMk/>
      </pc:docMkLst>
      <pc:sldChg chg="addSp delSp modSp mod">
        <pc:chgData name="Norm Anderson" userId="cf8893dd-e7d9-4ed0-97ab-6fa36bd84fa0" providerId="ADAL" clId="{82D48F86-C6EC-44F0-8918-CF0F8EFA5CBA}" dt="2024-06-16T16:54:55.768" v="4386" actId="478"/>
        <pc:sldMkLst>
          <pc:docMk/>
          <pc:sldMk cId="2270707880" sldId="257"/>
        </pc:sldMkLst>
        <pc:spChg chg="del">
          <ac:chgData name="Norm Anderson" userId="cf8893dd-e7d9-4ed0-97ab-6fa36bd84fa0" providerId="ADAL" clId="{82D48F86-C6EC-44F0-8918-CF0F8EFA5CBA}" dt="2024-06-16T16:54:54.083" v="4385" actId="478"/>
          <ac:spMkLst>
            <pc:docMk/>
            <pc:sldMk cId="2270707880" sldId="257"/>
            <ac:spMk id="3" creationId="{314BD9EA-3244-6B41-459E-BFBFC06033A4}"/>
          </ac:spMkLst>
        </pc:spChg>
        <pc:spChg chg="add del mod">
          <ac:chgData name="Norm Anderson" userId="cf8893dd-e7d9-4ed0-97ab-6fa36bd84fa0" providerId="ADAL" clId="{82D48F86-C6EC-44F0-8918-CF0F8EFA5CBA}" dt="2024-06-16T16:54:55.768" v="4386" actId="478"/>
          <ac:spMkLst>
            <pc:docMk/>
            <pc:sldMk cId="2270707880" sldId="257"/>
            <ac:spMk id="8" creationId="{E8A64087-4711-3384-4994-9904567CE5C6}"/>
          </ac:spMkLst>
        </pc:spChg>
      </pc:sldChg>
      <pc:sldChg chg="delSp modSp mod">
        <pc:chgData name="Norm Anderson" userId="cf8893dd-e7d9-4ed0-97ab-6fa36bd84fa0" providerId="ADAL" clId="{82D48F86-C6EC-44F0-8918-CF0F8EFA5CBA}" dt="2024-06-15T21:35:23.710" v="1100" actId="20577"/>
        <pc:sldMkLst>
          <pc:docMk/>
          <pc:sldMk cId="3450108016" sldId="270"/>
        </pc:sldMkLst>
        <pc:spChg chg="mod">
          <ac:chgData name="Norm Anderson" userId="cf8893dd-e7d9-4ed0-97ab-6fa36bd84fa0" providerId="ADAL" clId="{82D48F86-C6EC-44F0-8918-CF0F8EFA5CBA}" dt="2024-06-14T01:52:43.245" v="451" actId="20577"/>
          <ac:spMkLst>
            <pc:docMk/>
            <pc:sldMk cId="3450108016" sldId="270"/>
            <ac:spMk id="2" creationId="{C4D01346-461F-2104-D84B-734AD6F6589E}"/>
          </ac:spMkLst>
        </pc:spChg>
        <pc:spChg chg="del">
          <ac:chgData name="Norm Anderson" userId="cf8893dd-e7d9-4ed0-97ab-6fa36bd84fa0" providerId="ADAL" clId="{82D48F86-C6EC-44F0-8918-CF0F8EFA5CBA}" dt="2024-06-14T01:53:38.915" v="535" actId="478"/>
          <ac:spMkLst>
            <pc:docMk/>
            <pc:sldMk cId="3450108016" sldId="270"/>
            <ac:spMk id="4" creationId="{38268CA7-29CF-FF33-081D-50E225ED763C}"/>
          </ac:spMkLst>
        </pc:spChg>
        <pc:spChg chg="mod">
          <ac:chgData name="Norm Anderson" userId="cf8893dd-e7d9-4ed0-97ab-6fa36bd84fa0" providerId="ADAL" clId="{82D48F86-C6EC-44F0-8918-CF0F8EFA5CBA}" dt="2024-06-15T21:35:23.710" v="1100" actId="20577"/>
          <ac:spMkLst>
            <pc:docMk/>
            <pc:sldMk cId="3450108016" sldId="270"/>
            <ac:spMk id="30" creationId="{F9E53C3B-5D58-111C-9F90-1B7B0EA2BA78}"/>
          </ac:spMkLst>
        </pc:spChg>
      </pc:sldChg>
      <pc:sldChg chg="del">
        <pc:chgData name="Norm Anderson" userId="cf8893dd-e7d9-4ed0-97ab-6fa36bd84fa0" providerId="ADAL" clId="{82D48F86-C6EC-44F0-8918-CF0F8EFA5CBA}" dt="2024-06-14T02:23:40.265" v="631" actId="2696"/>
        <pc:sldMkLst>
          <pc:docMk/>
          <pc:sldMk cId="1511300772" sldId="299"/>
        </pc:sldMkLst>
      </pc:sldChg>
      <pc:sldChg chg="add del">
        <pc:chgData name="Norm Anderson" userId="cf8893dd-e7d9-4ed0-97ab-6fa36bd84fa0" providerId="ADAL" clId="{82D48F86-C6EC-44F0-8918-CF0F8EFA5CBA}" dt="2024-06-16T02:47:13.825" v="3390" actId="47"/>
        <pc:sldMkLst>
          <pc:docMk/>
          <pc:sldMk cId="3651840192" sldId="299"/>
        </pc:sldMkLst>
      </pc:sldChg>
      <pc:sldChg chg="addSp modSp mod ord">
        <pc:chgData name="Norm Anderson" userId="cf8893dd-e7d9-4ed0-97ab-6fa36bd84fa0" providerId="ADAL" clId="{82D48F86-C6EC-44F0-8918-CF0F8EFA5CBA}" dt="2024-06-16T16:58:37.267" v="4395" actId="20577"/>
        <pc:sldMkLst>
          <pc:docMk/>
          <pc:sldMk cId="864253329" sldId="304"/>
        </pc:sldMkLst>
        <pc:spChg chg="mod">
          <ac:chgData name="Norm Anderson" userId="cf8893dd-e7d9-4ed0-97ab-6fa36bd84fa0" providerId="ADAL" clId="{82D48F86-C6EC-44F0-8918-CF0F8EFA5CBA}" dt="2024-06-16T16:58:14.950" v="4390" actId="21"/>
          <ac:spMkLst>
            <pc:docMk/>
            <pc:sldMk cId="864253329" sldId="304"/>
            <ac:spMk id="5" creationId="{DD55B32E-7309-A62A-5CDB-2004E67E5C02}"/>
          </ac:spMkLst>
        </pc:spChg>
        <pc:spChg chg="add mod">
          <ac:chgData name="Norm Anderson" userId="cf8893dd-e7d9-4ed0-97ab-6fa36bd84fa0" providerId="ADAL" clId="{82D48F86-C6EC-44F0-8918-CF0F8EFA5CBA}" dt="2024-06-16T16:58:37.267" v="4395" actId="20577"/>
          <ac:spMkLst>
            <pc:docMk/>
            <pc:sldMk cId="864253329" sldId="304"/>
            <ac:spMk id="8" creationId="{BE8D610C-AFE3-2876-5030-92987CBFD53C}"/>
          </ac:spMkLst>
        </pc:spChg>
      </pc:sldChg>
      <pc:sldChg chg="del">
        <pc:chgData name="Norm Anderson" userId="cf8893dd-e7d9-4ed0-97ab-6fa36bd84fa0" providerId="ADAL" clId="{82D48F86-C6EC-44F0-8918-CF0F8EFA5CBA}" dt="2024-06-15T21:03:17.027" v="686" actId="47"/>
        <pc:sldMkLst>
          <pc:docMk/>
          <pc:sldMk cId="1476309329" sldId="307"/>
        </pc:sldMkLst>
      </pc:sldChg>
      <pc:sldChg chg="del">
        <pc:chgData name="Norm Anderson" userId="cf8893dd-e7d9-4ed0-97ab-6fa36bd84fa0" providerId="ADAL" clId="{82D48F86-C6EC-44F0-8918-CF0F8EFA5CBA}" dt="2024-06-15T21:03:17.027" v="686" actId="47"/>
        <pc:sldMkLst>
          <pc:docMk/>
          <pc:sldMk cId="2371232027" sldId="310"/>
        </pc:sldMkLst>
      </pc:sldChg>
      <pc:sldChg chg="del">
        <pc:chgData name="Norm Anderson" userId="cf8893dd-e7d9-4ed0-97ab-6fa36bd84fa0" providerId="ADAL" clId="{82D48F86-C6EC-44F0-8918-CF0F8EFA5CBA}" dt="2024-06-14T02:24:22.992" v="634" actId="47"/>
        <pc:sldMkLst>
          <pc:docMk/>
          <pc:sldMk cId="4042265498" sldId="311"/>
        </pc:sldMkLst>
      </pc:sldChg>
      <pc:sldChg chg="del">
        <pc:chgData name="Norm Anderson" userId="cf8893dd-e7d9-4ed0-97ab-6fa36bd84fa0" providerId="ADAL" clId="{82D48F86-C6EC-44F0-8918-CF0F8EFA5CBA}" dt="2024-06-15T21:03:17.027" v="686" actId="47"/>
        <pc:sldMkLst>
          <pc:docMk/>
          <pc:sldMk cId="936898866" sldId="324"/>
        </pc:sldMkLst>
      </pc:sldChg>
      <pc:sldChg chg="del">
        <pc:chgData name="Norm Anderson" userId="cf8893dd-e7d9-4ed0-97ab-6fa36bd84fa0" providerId="ADAL" clId="{82D48F86-C6EC-44F0-8918-CF0F8EFA5CBA}" dt="2024-06-15T21:03:17.027" v="686" actId="47"/>
        <pc:sldMkLst>
          <pc:docMk/>
          <pc:sldMk cId="3353492001" sldId="331"/>
        </pc:sldMkLst>
      </pc:sldChg>
      <pc:sldChg chg="del">
        <pc:chgData name="Norm Anderson" userId="cf8893dd-e7d9-4ed0-97ab-6fa36bd84fa0" providerId="ADAL" clId="{82D48F86-C6EC-44F0-8918-CF0F8EFA5CBA}" dt="2024-06-15T21:03:17.027" v="686" actId="47"/>
        <pc:sldMkLst>
          <pc:docMk/>
          <pc:sldMk cId="1727608956" sldId="333"/>
        </pc:sldMkLst>
      </pc:sldChg>
      <pc:sldChg chg="del">
        <pc:chgData name="Norm Anderson" userId="cf8893dd-e7d9-4ed0-97ab-6fa36bd84fa0" providerId="ADAL" clId="{82D48F86-C6EC-44F0-8918-CF0F8EFA5CBA}" dt="2024-06-15T21:03:17.027" v="686" actId="47"/>
        <pc:sldMkLst>
          <pc:docMk/>
          <pc:sldMk cId="1909196431" sldId="337"/>
        </pc:sldMkLst>
      </pc:sldChg>
      <pc:sldChg chg="del">
        <pc:chgData name="Norm Anderson" userId="cf8893dd-e7d9-4ed0-97ab-6fa36bd84fa0" providerId="ADAL" clId="{82D48F86-C6EC-44F0-8918-CF0F8EFA5CBA}" dt="2024-06-15T21:03:17.027" v="686" actId="47"/>
        <pc:sldMkLst>
          <pc:docMk/>
          <pc:sldMk cId="4087543434" sldId="339"/>
        </pc:sldMkLst>
      </pc:sldChg>
      <pc:sldChg chg="del">
        <pc:chgData name="Norm Anderson" userId="cf8893dd-e7d9-4ed0-97ab-6fa36bd84fa0" providerId="ADAL" clId="{82D48F86-C6EC-44F0-8918-CF0F8EFA5CBA}" dt="2024-06-15T21:03:17.027" v="686" actId="47"/>
        <pc:sldMkLst>
          <pc:docMk/>
          <pc:sldMk cId="3999257184" sldId="340"/>
        </pc:sldMkLst>
      </pc:sldChg>
      <pc:sldChg chg="del">
        <pc:chgData name="Norm Anderson" userId="cf8893dd-e7d9-4ed0-97ab-6fa36bd84fa0" providerId="ADAL" clId="{82D48F86-C6EC-44F0-8918-CF0F8EFA5CBA}" dt="2024-06-15T21:03:17.027" v="686" actId="47"/>
        <pc:sldMkLst>
          <pc:docMk/>
          <pc:sldMk cId="2958845586" sldId="341"/>
        </pc:sldMkLst>
      </pc:sldChg>
      <pc:sldChg chg="delSp modSp add mod setBg delDesignElem">
        <pc:chgData name="Norm Anderson" userId="cf8893dd-e7d9-4ed0-97ab-6fa36bd84fa0" providerId="ADAL" clId="{82D48F86-C6EC-44F0-8918-CF0F8EFA5CBA}" dt="2024-06-15T22:09:42.944" v="1182" actId="27636"/>
        <pc:sldMkLst>
          <pc:docMk/>
          <pc:sldMk cId="3214571667" sldId="342"/>
        </pc:sldMkLst>
        <pc:spChg chg="mod">
          <ac:chgData name="Norm Anderson" userId="cf8893dd-e7d9-4ed0-97ab-6fa36bd84fa0" providerId="ADAL" clId="{82D48F86-C6EC-44F0-8918-CF0F8EFA5CBA}" dt="2024-06-15T22:08:52.971" v="1175" actId="20577"/>
          <ac:spMkLst>
            <pc:docMk/>
            <pc:sldMk cId="3214571667" sldId="342"/>
            <ac:spMk id="3" creationId="{694257CD-11EF-4848-8D0C-C19CF6154B50}"/>
          </ac:spMkLst>
        </pc:spChg>
        <pc:spChg chg="mod">
          <ac:chgData name="Norm Anderson" userId="cf8893dd-e7d9-4ed0-97ab-6fa36bd84fa0" providerId="ADAL" clId="{82D48F86-C6EC-44F0-8918-CF0F8EFA5CBA}" dt="2024-06-15T22:09:42.944" v="1182" actId="27636"/>
          <ac:spMkLst>
            <pc:docMk/>
            <pc:sldMk cId="3214571667" sldId="342"/>
            <ac:spMk id="4" creationId="{B5E34824-B508-4F9B-9AF8-D7C38E7F37AB}"/>
          </ac:spMkLst>
        </pc:spChg>
        <pc:spChg chg="del">
          <ac:chgData name="Norm Anderson" userId="cf8893dd-e7d9-4ed0-97ab-6fa36bd84fa0" providerId="ADAL" clId="{82D48F86-C6EC-44F0-8918-CF0F8EFA5CBA}" dt="2024-06-15T21:03:06.278" v="682"/>
          <ac:spMkLst>
            <pc:docMk/>
            <pc:sldMk cId="3214571667" sldId="342"/>
            <ac:spMk id="1059" creationId="{B551C3B6-A0D6-43F6-9F68-13666CDA5C09}"/>
          </ac:spMkLst>
        </pc:spChg>
        <pc:spChg chg="del">
          <ac:chgData name="Norm Anderson" userId="cf8893dd-e7d9-4ed0-97ab-6fa36bd84fa0" providerId="ADAL" clId="{82D48F86-C6EC-44F0-8918-CF0F8EFA5CBA}" dt="2024-06-15T21:03:06.278" v="682"/>
          <ac:spMkLst>
            <pc:docMk/>
            <pc:sldMk cId="3214571667" sldId="342"/>
            <ac:spMk id="1061" creationId="{7F8BE657-9901-48B1-AFF9-08B580B4C329}"/>
          </ac:spMkLst>
        </pc:spChg>
        <pc:spChg chg="del">
          <ac:chgData name="Norm Anderson" userId="cf8893dd-e7d9-4ed0-97ab-6fa36bd84fa0" providerId="ADAL" clId="{82D48F86-C6EC-44F0-8918-CF0F8EFA5CBA}" dt="2024-06-15T21:03:06.278" v="682"/>
          <ac:spMkLst>
            <pc:docMk/>
            <pc:sldMk cId="3214571667" sldId="342"/>
            <ac:spMk id="1063" creationId="{E3688084-7C94-47BB-B0F0-AE654B4A3F39}"/>
          </ac:spMkLst>
        </pc:spChg>
        <pc:spChg chg="del">
          <ac:chgData name="Norm Anderson" userId="cf8893dd-e7d9-4ed0-97ab-6fa36bd84fa0" providerId="ADAL" clId="{82D48F86-C6EC-44F0-8918-CF0F8EFA5CBA}" dt="2024-06-15T21:03:06.278" v="682"/>
          <ac:spMkLst>
            <pc:docMk/>
            <pc:sldMk cId="3214571667" sldId="342"/>
            <ac:spMk id="1065" creationId="{8C2FDFF6-1211-42F3-A0A7-4EFD943AD83E}"/>
          </ac:spMkLst>
        </pc:spChg>
        <pc:spChg chg="del">
          <ac:chgData name="Norm Anderson" userId="cf8893dd-e7d9-4ed0-97ab-6fa36bd84fa0" providerId="ADAL" clId="{82D48F86-C6EC-44F0-8918-CF0F8EFA5CBA}" dt="2024-06-15T21:03:06.278" v="682"/>
          <ac:spMkLst>
            <pc:docMk/>
            <pc:sldMk cId="3214571667" sldId="342"/>
            <ac:spMk id="1067" creationId="{93E3C094-E539-4B8A-9835-C451D0168678}"/>
          </ac:spMkLst>
        </pc:spChg>
        <pc:cxnChg chg="del">
          <ac:chgData name="Norm Anderson" userId="cf8893dd-e7d9-4ed0-97ab-6fa36bd84fa0" providerId="ADAL" clId="{82D48F86-C6EC-44F0-8918-CF0F8EFA5CBA}" dt="2024-06-15T21:03:06.278" v="682"/>
          <ac:cxnSpMkLst>
            <pc:docMk/>
            <pc:sldMk cId="3214571667" sldId="342"/>
            <ac:cxnSpMk id="1069" creationId="{E98E32BC-F33A-448B-8D3B-2C7C097F7C0F}"/>
          </ac:cxnSpMkLst>
        </pc:cxnChg>
        <pc:cxnChg chg="del">
          <ac:chgData name="Norm Anderson" userId="cf8893dd-e7d9-4ed0-97ab-6fa36bd84fa0" providerId="ADAL" clId="{82D48F86-C6EC-44F0-8918-CF0F8EFA5CBA}" dt="2024-06-15T21:03:06.278" v="682"/>
          <ac:cxnSpMkLst>
            <pc:docMk/>
            <pc:sldMk cId="3214571667" sldId="342"/>
            <ac:cxnSpMk id="1071" creationId="{D9EE56FC-B01A-4549-A020-E8B1CF5FACDF}"/>
          </ac:cxnSpMkLst>
        </pc:cxnChg>
      </pc:sldChg>
      <pc:sldChg chg="add del">
        <pc:chgData name="Norm Anderson" userId="cf8893dd-e7d9-4ed0-97ab-6fa36bd84fa0" providerId="ADAL" clId="{82D48F86-C6EC-44F0-8918-CF0F8EFA5CBA}" dt="2024-06-15T21:33:15.421" v="956" actId="47"/>
        <pc:sldMkLst>
          <pc:docMk/>
          <pc:sldMk cId="2307531569" sldId="624"/>
        </pc:sldMkLst>
      </pc:sldChg>
      <pc:sldChg chg="add del">
        <pc:chgData name="Norm Anderson" userId="cf8893dd-e7d9-4ed0-97ab-6fa36bd84fa0" providerId="ADAL" clId="{82D48F86-C6EC-44F0-8918-CF0F8EFA5CBA}" dt="2024-06-15T21:25:00.663" v="854"/>
        <pc:sldMkLst>
          <pc:docMk/>
          <pc:sldMk cId="648309712" sldId="856"/>
        </pc:sldMkLst>
      </pc:sldChg>
      <pc:sldChg chg="add del">
        <pc:chgData name="Norm Anderson" userId="cf8893dd-e7d9-4ed0-97ab-6fa36bd84fa0" providerId="ADAL" clId="{82D48F86-C6EC-44F0-8918-CF0F8EFA5CBA}" dt="2024-06-15T22:06:24.674" v="1101" actId="47"/>
        <pc:sldMkLst>
          <pc:docMk/>
          <pc:sldMk cId="1640229426" sldId="857"/>
        </pc:sldMkLst>
      </pc:sldChg>
      <pc:sldChg chg="del">
        <pc:chgData name="Norm Anderson" userId="cf8893dd-e7d9-4ed0-97ab-6fa36bd84fa0" providerId="ADAL" clId="{82D48F86-C6EC-44F0-8918-CF0F8EFA5CBA}" dt="2024-06-15T21:31:29.035" v="910" actId="47"/>
        <pc:sldMkLst>
          <pc:docMk/>
          <pc:sldMk cId="783702371" sldId="874"/>
        </pc:sldMkLst>
      </pc:sldChg>
      <pc:sldChg chg="del">
        <pc:chgData name="Norm Anderson" userId="cf8893dd-e7d9-4ed0-97ab-6fa36bd84fa0" providerId="ADAL" clId="{82D48F86-C6EC-44F0-8918-CF0F8EFA5CBA}" dt="2024-06-14T02:25:29.073" v="637" actId="47"/>
        <pc:sldMkLst>
          <pc:docMk/>
          <pc:sldMk cId="3191792305" sldId="894"/>
        </pc:sldMkLst>
      </pc:sldChg>
      <pc:sldChg chg="modSp mod">
        <pc:chgData name="Norm Anderson" userId="cf8893dd-e7d9-4ed0-97ab-6fa36bd84fa0" providerId="ADAL" clId="{82D48F86-C6EC-44F0-8918-CF0F8EFA5CBA}" dt="2024-06-14T02:17:04.107" v="536" actId="14100"/>
        <pc:sldMkLst>
          <pc:docMk/>
          <pc:sldMk cId="1573083463" sldId="916"/>
        </pc:sldMkLst>
        <pc:picChg chg="mod">
          <ac:chgData name="Norm Anderson" userId="cf8893dd-e7d9-4ed0-97ab-6fa36bd84fa0" providerId="ADAL" clId="{82D48F86-C6EC-44F0-8918-CF0F8EFA5CBA}" dt="2024-06-14T02:17:04.107" v="536" actId="14100"/>
          <ac:picMkLst>
            <pc:docMk/>
            <pc:sldMk cId="1573083463" sldId="916"/>
            <ac:picMk id="5" creationId="{F7152B77-8DB2-C2C3-2205-29B7A67601A6}"/>
          </ac:picMkLst>
        </pc:picChg>
      </pc:sldChg>
      <pc:sldChg chg="addSp delSp modSp mod">
        <pc:chgData name="Norm Anderson" userId="cf8893dd-e7d9-4ed0-97ab-6fa36bd84fa0" providerId="ADAL" clId="{82D48F86-C6EC-44F0-8918-CF0F8EFA5CBA}" dt="2024-06-14T02:23:27.120" v="630" actId="1076"/>
        <pc:sldMkLst>
          <pc:docMk/>
          <pc:sldMk cId="341122516" sldId="917"/>
        </pc:sldMkLst>
        <pc:spChg chg="del">
          <ac:chgData name="Norm Anderson" userId="cf8893dd-e7d9-4ed0-97ab-6fa36bd84fa0" providerId="ADAL" clId="{82D48F86-C6EC-44F0-8918-CF0F8EFA5CBA}" dt="2024-06-14T02:22:57.546" v="595" actId="478"/>
          <ac:spMkLst>
            <pc:docMk/>
            <pc:sldMk cId="341122516" sldId="917"/>
            <ac:spMk id="3" creationId="{82AE75D6-F6F5-C7FD-82D1-F5D3F7CEC44C}"/>
          </ac:spMkLst>
        </pc:spChg>
        <pc:spChg chg="add mod">
          <ac:chgData name="Norm Anderson" userId="cf8893dd-e7d9-4ed0-97ab-6fa36bd84fa0" providerId="ADAL" clId="{82D48F86-C6EC-44F0-8918-CF0F8EFA5CBA}" dt="2024-06-14T02:23:27.120" v="630" actId="1076"/>
          <ac:spMkLst>
            <pc:docMk/>
            <pc:sldMk cId="341122516" sldId="917"/>
            <ac:spMk id="7" creationId="{9F716B67-19E8-2A3F-1732-AE0A5870D4BE}"/>
          </ac:spMkLst>
        </pc:spChg>
        <pc:picChg chg="add mod">
          <ac:chgData name="Norm Anderson" userId="cf8893dd-e7d9-4ed0-97ab-6fa36bd84fa0" providerId="ADAL" clId="{82D48F86-C6EC-44F0-8918-CF0F8EFA5CBA}" dt="2024-06-14T02:23:01.709" v="596" actId="14100"/>
          <ac:picMkLst>
            <pc:docMk/>
            <pc:sldMk cId="341122516" sldId="917"/>
            <ac:picMk id="5" creationId="{E7543F74-9C1F-8C40-6170-44E6B31DEC34}"/>
          </ac:picMkLst>
        </pc:picChg>
        <pc:picChg chg="del">
          <ac:chgData name="Norm Anderson" userId="cf8893dd-e7d9-4ed0-97ab-6fa36bd84fa0" providerId="ADAL" clId="{82D48F86-C6EC-44F0-8918-CF0F8EFA5CBA}" dt="2024-06-14T02:21:39.628" v="592" actId="478"/>
          <ac:picMkLst>
            <pc:docMk/>
            <pc:sldMk cId="341122516" sldId="917"/>
            <ac:picMk id="6" creationId="{D6A2F7D1-EDC2-6460-78E5-FA6028DDCF27}"/>
          </ac:picMkLst>
        </pc:picChg>
      </pc:sldChg>
      <pc:sldChg chg="del">
        <pc:chgData name="Norm Anderson" userId="cf8893dd-e7d9-4ed0-97ab-6fa36bd84fa0" providerId="ADAL" clId="{82D48F86-C6EC-44F0-8918-CF0F8EFA5CBA}" dt="2024-06-16T14:48:01.207" v="3665" actId="47"/>
        <pc:sldMkLst>
          <pc:docMk/>
          <pc:sldMk cId="1145103791" sldId="918"/>
        </pc:sldMkLst>
      </pc:sldChg>
      <pc:sldChg chg="modSp mod">
        <pc:chgData name="Norm Anderson" userId="cf8893dd-e7d9-4ed0-97ab-6fa36bd84fa0" providerId="ADAL" clId="{82D48F86-C6EC-44F0-8918-CF0F8EFA5CBA}" dt="2024-06-15T22:06:44.919" v="1117" actId="20577"/>
        <pc:sldMkLst>
          <pc:docMk/>
          <pc:sldMk cId="1587070329" sldId="919"/>
        </pc:sldMkLst>
        <pc:spChg chg="mod">
          <ac:chgData name="Norm Anderson" userId="cf8893dd-e7d9-4ed0-97ab-6fa36bd84fa0" providerId="ADAL" clId="{82D48F86-C6EC-44F0-8918-CF0F8EFA5CBA}" dt="2024-06-15T22:06:44.919" v="1117" actId="20577"/>
          <ac:spMkLst>
            <pc:docMk/>
            <pc:sldMk cId="1587070329" sldId="919"/>
            <ac:spMk id="7" creationId="{036AD1C9-AF3B-B32B-0D55-914CDAD6D56C}"/>
          </ac:spMkLst>
        </pc:spChg>
      </pc:sldChg>
      <pc:sldChg chg="del">
        <pc:chgData name="Norm Anderson" userId="cf8893dd-e7d9-4ed0-97ab-6fa36bd84fa0" providerId="ADAL" clId="{82D48F86-C6EC-44F0-8918-CF0F8EFA5CBA}" dt="2024-06-15T21:32:21.033" v="912" actId="47"/>
        <pc:sldMkLst>
          <pc:docMk/>
          <pc:sldMk cId="1096029885" sldId="920"/>
        </pc:sldMkLst>
      </pc:sldChg>
      <pc:sldChg chg="modSp mod">
        <pc:chgData name="Norm Anderson" userId="cf8893dd-e7d9-4ed0-97ab-6fa36bd84fa0" providerId="ADAL" clId="{82D48F86-C6EC-44F0-8918-CF0F8EFA5CBA}" dt="2024-06-15T22:06:57.520" v="1140" actId="20577"/>
        <pc:sldMkLst>
          <pc:docMk/>
          <pc:sldMk cId="1331228076" sldId="921"/>
        </pc:sldMkLst>
        <pc:spChg chg="mod">
          <ac:chgData name="Norm Anderson" userId="cf8893dd-e7d9-4ed0-97ab-6fa36bd84fa0" providerId="ADAL" clId="{82D48F86-C6EC-44F0-8918-CF0F8EFA5CBA}" dt="2024-06-15T22:06:57.520" v="1140" actId="20577"/>
          <ac:spMkLst>
            <pc:docMk/>
            <pc:sldMk cId="1331228076" sldId="921"/>
            <ac:spMk id="7" creationId="{036AD1C9-AF3B-B32B-0D55-914CDAD6D56C}"/>
          </ac:spMkLst>
        </pc:spChg>
      </pc:sldChg>
      <pc:sldChg chg="addSp delSp modSp mod">
        <pc:chgData name="Norm Anderson" userId="cf8893dd-e7d9-4ed0-97ab-6fa36bd84fa0" providerId="ADAL" clId="{82D48F86-C6EC-44F0-8918-CF0F8EFA5CBA}" dt="2024-06-16T15:05:44.960" v="4077" actId="1076"/>
        <pc:sldMkLst>
          <pc:docMk/>
          <pc:sldMk cId="301007935" sldId="922"/>
        </pc:sldMkLst>
        <pc:spChg chg="mod">
          <ac:chgData name="Norm Anderson" userId="cf8893dd-e7d9-4ed0-97ab-6fa36bd84fa0" providerId="ADAL" clId="{82D48F86-C6EC-44F0-8918-CF0F8EFA5CBA}" dt="2024-06-16T14:56:57.263" v="3725" actId="20577"/>
          <ac:spMkLst>
            <pc:docMk/>
            <pc:sldMk cId="301007935" sldId="922"/>
            <ac:spMk id="2" creationId="{A0006AD4-DCA8-3D91-0688-B0D1C3B3D00A}"/>
          </ac:spMkLst>
        </pc:spChg>
        <pc:spChg chg="add del mod">
          <ac:chgData name="Norm Anderson" userId="cf8893dd-e7d9-4ed0-97ab-6fa36bd84fa0" providerId="ADAL" clId="{82D48F86-C6EC-44F0-8918-CF0F8EFA5CBA}" dt="2024-06-16T14:51:51.363" v="3709" actId="478"/>
          <ac:spMkLst>
            <pc:docMk/>
            <pc:sldMk cId="301007935" sldId="922"/>
            <ac:spMk id="5" creationId="{03AA9377-984A-6CCA-0D60-7BB0C43E0F1D}"/>
          </ac:spMkLst>
        </pc:spChg>
        <pc:spChg chg="add mod">
          <ac:chgData name="Norm Anderson" userId="cf8893dd-e7d9-4ed0-97ab-6fa36bd84fa0" providerId="ADAL" clId="{82D48F86-C6EC-44F0-8918-CF0F8EFA5CBA}" dt="2024-06-16T15:05:40.766" v="4076" actId="1076"/>
          <ac:spMkLst>
            <pc:docMk/>
            <pc:sldMk cId="301007935" sldId="922"/>
            <ac:spMk id="8" creationId="{7121D690-7FAA-038A-A1A6-1C84FFCE9843}"/>
          </ac:spMkLst>
        </pc:spChg>
        <pc:picChg chg="del">
          <ac:chgData name="Norm Anderson" userId="cf8893dd-e7d9-4ed0-97ab-6fa36bd84fa0" providerId="ADAL" clId="{82D48F86-C6EC-44F0-8918-CF0F8EFA5CBA}" dt="2024-06-16T14:51:48.286" v="3707" actId="478"/>
          <ac:picMkLst>
            <pc:docMk/>
            <pc:sldMk cId="301007935" sldId="922"/>
            <ac:picMk id="3" creationId="{0A890576-8820-0A76-8A62-F9C3CF929447}"/>
          </ac:picMkLst>
        </pc:picChg>
        <pc:picChg chg="add del mod">
          <ac:chgData name="Norm Anderson" userId="cf8893dd-e7d9-4ed0-97ab-6fa36bd84fa0" providerId="ADAL" clId="{82D48F86-C6EC-44F0-8918-CF0F8EFA5CBA}" dt="2024-06-16T14:51:49.984" v="3708" actId="478"/>
          <ac:picMkLst>
            <pc:docMk/>
            <pc:sldMk cId="301007935" sldId="922"/>
            <ac:picMk id="4" creationId="{EEE9AF1F-3068-5C38-D8E8-7454282BE28C}"/>
          </ac:picMkLst>
        </pc:picChg>
        <pc:picChg chg="add mod">
          <ac:chgData name="Norm Anderson" userId="cf8893dd-e7d9-4ed0-97ab-6fa36bd84fa0" providerId="ADAL" clId="{82D48F86-C6EC-44F0-8918-CF0F8EFA5CBA}" dt="2024-06-16T15:05:44.960" v="4077" actId="1076"/>
          <ac:picMkLst>
            <pc:docMk/>
            <pc:sldMk cId="301007935" sldId="922"/>
            <ac:picMk id="7" creationId="{FA47FB8B-0E02-26D8-F5CE-4DAEAEA932D1}"/>
          </ac:picMkLst>
        </pc:picChg>
      </pc:sldChg>
      <pc:sldChg chg="addSp delSp modSp mod">
        <pc:chgData name="Norm Anderson" userId="cf8893dd-e7d9-4ed0-97ab-6fa36bd84fa0" providerId="ADAL" clId="{82D48F86-C6EC-44F0-8918-CF0F8EFA5CBA}" dt="2024-06-16T16:46:17.052" v="4227" actId="1076"/>
        <pc:sldMkLst>
          <pc:docMk/>
          <pc:sldMk cId="114040276" sldId="924"/>
        </pc:sldMkLst>
        <pc:spChg chg="mod">
          <ac:chgData name="Norm Anderson" userId="cf8893dd-e7d9-4ed0-97ab-6fa36bd84fa0" providerId="ADAL" clId="{82D48F86-C6EC-44F0-8918-CF0F8EFA5CBA}" dt="2024-06-16T15:06:22.556" v="4098" actId="20577"/>
          <ac:spMkLst>
            <pc:docMk/>
            <pc:sldMk cId="114040276" sldId="924"/>
            <ac:spMk id="2" creationId="{A0006AD4-DCA8-3D91-0688-B0D1C3B3D00A}"/>
          </ac:spMkLst>
        </pc:spChg>
        <pc:spChg chg="del">
          <ac:chgData name="Norm Anderson" userId="cf8893dd-e7d9-4ed0-97ab-6fa36bd84fa0" providerId="ADAL" clId="{82D48F86-C6EC-44F0-8918-CF0F8EFA5CBA}" dt="2024-06-14T02:26:18.824" v="673" actId="478"/>
          <ac:spMkLst>
            <pc:docMk/>
            <pc:sldMk cId="114040276" sldId="924"/>
            <ac:spMk id="3" creationId="{3CE48029-9425-3DF4-F5E9-8B69382C2ED0}"/>
          </ac:spMkLst>
        </pc:spChg>
        <pc:picChg chg="add mod">
          <ac:chgData name="Norm Anderson" userId="cf8893dd-e7d9-4ed0-97ab-6fa36bd84fa0" providerId="ADAL" clId="{82D48F86-C6EC-44F0-8918-CF0F8EFA5CBA}" dt="2024-06-16T16:44:57.437" v="4212" actId="1076"/>
          <ac:picMkLst>
            <pc:docMk/>
            <pc:sldMk cId="114040276" sldId="924"/>
            <ac:picMk id="4" creationId="{2FFE33E0-2C9B-9AC9-646D-0970E58DF09A}"/>
          </ac:picMkLst>
        </pc:picChg>
        <pc:picChg chg="add mod">
          <ac:chgData name="Norm Anderson" userId="cf8893dd-e7d9-4ed0-97ab-6fa36bd84fa0" providerId="ADAL" clId="{82D48F86-C6EC-44F0-8918-CF0F8EFA5CBA}" dt="2024-06-16T16:45:52.726" v="4219" actId="1076"/>
          <ac:picMkLst>
            <pc:docMk/>
            <pc:sldMk cId="114040276" sldId="924"/>
            <ac:picMk id="6" creationId="{3D2029FC-778F-2E3D-A6C4-7CB9B5501966}"/>
          </ac:picMkLst>
        </pc:picChg>
        <pc:picChg chg="add mod">
          <ac:chgData name="Norm Anderson" userId="cf8893dd-e7d9-4ed0-97ab-6fa36bd84fa0" providerId="ADAL" clId="{82D48F86-C6EC-44F0-8918-CF0F8EFA5CBA}" dt="2024-06-16T16:44:53.978" v="4211" actId="1076"/>
          <ac:picMkLst>
            <pc:docMk/>
            <pc:sldMk cId="114040276" sldId="924"/>
            <ac:picMk id="8" creationId="{F6558832-7AD7-1D6E-C6AE-D276D01D5F9B}"/>
          </ac:picMkLst>
        </pc:picChg>
        <pc:picChg chg="add mod">
          <ac:chgData name="Norm Anderson" userId="cf8893dd-e7d9-4ed0-97ab-6fa36bd84fa0" providerId="ADAL" clId="{82D48F86-C6EC-44F0-8918-CF0F8EFA5CBA}" dt="2024-06-16T16:46:17.052" v="4227" actId="1076"/>
          <ac:picMkLst>
            <pc:docMk/>
            <pc:sldMk cId="114040276" sldId="924"/>
            <ac:picMk id="9" creationId="{FB1D0F63-B034-6A58-9E30-ED45009FF6BA}"/>
          </ac:picMkLst>
        </pc:picChg>
      </pc:sldChg>
      <pc:sldChg chg="addSp modSp del mod">
        <pc:chgData name="Norm Anderson" userId="cf8893dd-e7d9-4ed0-97ab-6fa36bd84fa0" providerId="ADAL" clId="{82D48F86-C6EC-44F0-8918-CF0F8EFA5CBA}" dt="2024-06-15T21:03:17.027" v="686" actId="47"/>
        <pc:sldMkLst>
          <pc:docMk/>
          <pc:sldMk cId="3725233539" sldId="925"/>
        </pc:sldMkLst>
        <pc:spChg chg="mod">
          <ac:chgData name="Norm Anderson" userId="cf8893dd-e7d9-4ed0-97ab-6fa36bd84fa0" providerId="ADAL" clId="{82D48F86-C6EC-44F0-8918-CF0F8EFA5CBA}" dt="2024-06-14T02:17:40.436" v="538"/>
          <ac:spMkLst>
            <pc:docMk/>
            <pc:sldMk cId="3725233539" sldId="925"/>
            <ac:spMk id="4" creationId="{48D9989B-88CD-8322-4DFF-BBB2F7CC4DFA}"/>
          </ac:spMkLst>
        </pc:spChg>
        <pc:grpChg chg="add mod">
          <ac:chgData name="Norm Anderson" userId="cf8893dd-e7d9-4ed0-97ab-6fa36bd84fa0" providerId="ADAL" clId="{82D48F86-C6EC-44F0-8918-CF0F8EFA5CBA}" dt="2024-06-14T02:17:52.450" v="544" actId="1076"/>
          <ac:grpSpMkLst>
            <pc:docMk/>
            <pc:sldMk cId="3725233539" sldId="925"/>
            <ac:grpSpMk id="3" creationId="{DAC162C2-AC9F-0A8C-12F5-F6B8EDF93FB1}"/>
          </ac:grpSpMkLst>
        </pc:grpChg>
        <pc:picChg chg="mod">
          <ac:chgData name="Norm Anderson" userId="cf8893dd-e7d9-4ed0-97ab-6fa36bd84fa0" providerId="ADAL" clId="{82D48F86-C6EC-44F0-8918-CF0F8EFA5CBA}" dt="2024-06-14T02:17:40.436" v="538"/>
          <ac:picMkLst>
            <pc:docMk/>
            <pc:sldMk cId="3725233539" sldId="925"/>
            <ac:picMk id="5" creationId="{FA4CB5E8-CC0B-27CD-90EB-6C94BE8BDBFF}"/>
          </ac:picMkLst>
        </pc:picChg>
      </pc:sldChg>
      <pc:sldChg chg="addSp delSp modSp add del mod">
        <pc:chgData name="Norm Anderson" userId="cf8893dd-e7d9-4ed0-97ab-6fa36bd84fa0" providerId="ADAL" clId="{82D48F86-C6EC-44F0-8918-CF0F8EFA5CBA}" dt="2024-06-15T21:25:21.030" v="858"/>
        <pc:sldMkLst>
          <pc:docMk/>
          <pc:sldMk cId="3319018537" sldId="926"/>
        </pc:sldMkLst>
        <pc:spChg chg="mod">
          <ac:chgData name="Norm Anderson" userId="cf8893dd-e7d9-4ed0-97ab-6fa36bd84fa0" providerId="ADAL" clId="{82D48F86-C6EC-44F0-8918-CF0F8EFA5CBA}" dt="2024-06-15T21:24:15.435" v="850" actId="20577"/>
          <ac:spMkLst>
            <pc:docMk/>
            <pc:sldMk cId="3319018537" sldId="926"/>
            <ac:spMk id="2" creationId="{C4D01346-461F-2104-D84B-734AD6F6589E}"/>
          </ac:spMkLst>
        </pc:spChg>
        <pc:spChg chg="add mod">
          <ac:chgData name="Norm Anderson" userId="cf8893dd-e7d9-4ed0-97ab-6fa36bd84fa0" providerId="ADAL" clId="{82D48F86-C6EC-44F0-8918-CF0F8EFA5CBA}" dt="2024-06-14T02:31:40.556" v="674"/>
          <ac:spMkLst>
            <pc:docMk/>
            <pc:sldMk cId="3319018537" sldId="926"/>
            <ac:spMk id="4" creationId="{E29B835E-66A5-3ACA-B0DE-6C24DF4B00DD}"/>
          </ac:spMkLst>
        </pc:spChg>
        <pc:spChg chg="add mod">
          <ac:chgData name="Norm Anderson" userId="cf8893dd-e7d9-4ed0-97ab-6fa36bd84fa0" providerId="ADAL" clId="{82D48F86-C6EC-44F0-8918-CF0F8EFA5CBA}" dt="2024-06-15T21:25:21.030" v="858"/>
          <ac:spMkLst>
            <pc:docMk/>
            <pc:sldMk cId="3319018537" sldId="926"/>
            <ac:spMk id="6" creationId="{B1D58389-E640-C793-0DBC-85155A7EFFC2}"/>
          </ac:spMkLst>
        </pc:spChg>
        <pc:spChg chg="add mod">
          <ac:chgData name="Norm Anderson" userId="cf8893dd-e7d9-4ed0-97ab-6fa36bd84fa0" providerId="ADAL" clId="{82D48F86-C6EC-44F0-8918-CF0F8EFA5CBA}" dt="2024-06-15T21:25:21.030" v="858"/>
          <ac:spMkLst>
            <pc:docMk/>
            <pc:sldMk cId="3319018537" sldId="926"/>
            <ac:spMk id="7" creationId="{E7BBD02E-48B0-9846-6B5F-690DA8CD7031}"/>
          </ac:spMkLst>
        </pc:spChg>
        <pc:graphicFrameChg chg="add mod">
          <ac:chgData name="Norm Anderson" userId="cf8893dd-e7d9-4ed0-97ab-6fa36bd84fa0" providerId="ADAL" clId="{82D48F86-C6EC-44F0-8918-CF0F8EFA5CBA}" dt="2024-06-14T02:31:40.556" v="674"/>
          <ac:graphicFrameMkLst>
            <pc:docMk/>
            <pc:sldMk cId="3319018537" sldId="926"/>
            <ac:graphicFrameMk id="3" creationId="{12BA6D2F-A05E-1531-B069-716B6735ED2D}"/>
          </ac:graphicFrameMkLst>
        </pc:graphicFrameChg>
        <pc:picChg chg="add mod">
          <ac:chgData name="Norm Anderson" userId="cf8893dd-e7d9-4ed0-97ab-6fa36bd84fa0" providerId="ADAL" clId="{82D48F86-C6EC-44F0-8918-CF0F8EFA5CBA}" dt="2024-06-15T21:25:21.030" v="858"/>
          <ac:picMkLst>
            <pc:docMk/>
            <pc:sldMk cId="3319018537" sldId="926"/>
            <ac:picMk id="3" creationId="{01F617E8-92B4-6929-7D69-35E5115577AC}"/>
          </ac:picMkLst>
        </pc:picChg>
        <pc:picChg chg="add mod">
          <ac:chgData name="Norm Anderson" userId="cf8893dd-e7d9-4ed0-97ab-6fa36bd84fa0" providerId="ADAL" clId="{82D48F86-C6EC-44F0-8918-CF0F8EFA5CBA}" dt="2024-06-15T21:25:21.030" v="858"/>
          <ac:picMkLst>
            <pc:docMk/>
            <pc:sldMk cId="3319018537" sldId="926"/>
            <ac:picMk id="4" creationId="{E798C599-B8E6-2B40-8804-A10F069166C9}"/>
          </ac:picMkLst>
        </pc:picChg>
        <pc:picChg chg="add del mod">
          <ac:chgData name="Norm Anderson" userId="cf8893dd-e7d9-4ed0-97ab-6fa36bd84fa0" providerId="ADAL" clId="{82D48F86-C6EC-44F0-8918-CF0F8EFA5CBA}" dt="2024-06-15T21:25:19.959" v="857" actId="478"/>
          <ac:picMkLst>
            <pc:docMk/>
            <pc:sldMk cId="3319018537" sldId="926"/>
            <ac:picMk id="5" creationId="{B856382F-0547-1F30-6565-2F2561A30A8A}"/>
          </ac:picMkLst>
        </pc:picChg>
        <pc:picChg chg="del">
          <ac:chgData name="Norm Anderson" userId="cf8893dd-e7d9-4ed0-97ab-6fa36bd84fa0" providerId="ADAL" clId="{82D48F86-C6EC-44F0-8918-CF0F8EFA5CBA}" dt="2024-06-14T02:19:20.785" v="546" actId="478"/>
          <ac:picMkLst>
            <pc:docMk/>
            <pc:sldMk cId="3319018537" sldId="926"/>
            <ac:picMk id="29" creationId="{F928D653-E087-7463-873C-E46B8B28D77E}"/>
          </ac:picMkLst>
        </pc:picChg>
      </pc:sldChg>
      <pc:sldChg chg="modSp del mod">
        <pc:chgData name="Norm Anderson" userId="cf8893dd-e7d9-4ed0-97ab-6fa36bd84fa0" providerId="ADAL" clId="{82D48F86-C6EC-44F0-8918-CF0F8EFA5CBA}" dt="2024-06-15T21:30:52.045" v="891" actId="47"/>
        <pc:sldMkLst>
          <pc:docMk/>
          <pc:sldMk cId="473890251" sldId="927"/>
        </pc:sldMkLst>
        <pc:picChg chg="mod">
          <ac:chgData name="Norm Anderson" userId="cf8893dd-e7d9-4ed0-97ab-6fa36bd84fa0" providerId="ADAL" clId="{82D48F86-C6EC-44F0-8918-CF0F8EFA5CBA}" dt="2024-06-14T02:23:59.961" v="633" actId="1076"/>
          <ac:picMkLst>
            <pc:docMk/>
            <pc:sldMk cId="473890251" sldId="927"/>
            <ac:picMk id="7" creationId="{51EDEA8E-3926-C2F3-2F61-CAE0D2D48026}"/>
          </ac:picMkLst>
        </pc:picChg>
      </pc:sldChg>
      <pc:sldChg chg="del">
        <pc:chgData name="Norm Anderson" userId="cf8893dd-e7d9-4ed0-97ab-6fa36bd84fa0" providerId="ADAL" clId="{82D48F86-C6EC-44F0-8918-CF0F8EFA5CBA}" dt="2024-06-14T02:17:10.176" v="537" actId="47"/>
        <pc:sldMkLst>
          <pc:docMk/>
          <pc:sldMk cId="2844086849" sldId="928"/>
        </pc:sldMkLst>
      </pc:sldChg>
      <pc:sldChg chg="addSp delSp modSp mod">
        <pc:chgData name="Norm Anderson" userId="cf8893dd-e7d9-4ed0-97ab-6fa36bd84fa0" providerId="ADAL" clId="{82D48F86-C6EC-44F0-8918-CF0F8EFA5CBA}" dt="2024-06-16T14:12:51.229" v="3393" actId="207"/>
        <pc:sldMkLst>
          <pc:docMk/>
          <pc:sldMk cId="3197975125" sldId="929"/>
        </pc:sldMkLst>
        <pc:spChg chg="mod">
          <ac:chgData name="Norm Anderson" userId="cf8893dd-e7d9-4ed0-97ab-6fa36bd84fa0" providerId="ADAL" clId="{82D48F86-C6EC-44F0-8918-CF0F8EFA5CBA}" dt="2024-06-14T01:51:56.092" v="418" actId="20577"/>
          <ac:spMkLst>
            <pc:docMk/>
            <pc:sldMk cId="3197975125" sldId="929"/>
            <ac:spMk id="2" creationId="{658F69D1-2D73-4C2D-E945-822FA27E1192}"/>
          </ac:spMkLst>
        </pc:spChg>
        <pc:spChg chg="add mod">
          <ac:chgData name="Norm Anderson" userId="cf8893dd-e7d9-4ed0-97ab-6fa36bd84fa0" providerId="ADAL" clId="{82D48F86-C6EC-44F0-8918-CF0F8EFA5CBA}" dt="2024-06-15T21:17:48.260" v="744" actId="1076"/>
          <ac:spMkLst>
            <pc:docMk/>
            <pc:sldMk cId="3197975125" sldId="929"/>
            <ac:spMk id="3" creationId="{1FC9F0C5-73D1-920C-44B0-B07269431892}"/>
          </ac:spMkLst>
        </pc:spChg>
        <pc:spChg chg="add mod ord">
          <ac:chgData name="Norm Anderson" userId="cf8893dd-e7d9-4ed0-97ab-6fa36bd84fa0" providerId="ADAL" clId="{82D48F86-C6EC-44F0-8918-CF0F8EFA5CBA}" dt="2024-06-14T01:51:43.403" v="398" actId="164"/>
          <ac:spMkLst>
            <pc:docMk/>
            <pc:sldMk cId="3197975125" sldId="929"/>
            <ac:spMk id="7" creationId="{9AB65498-27DC-C37F-52C4-2E8E0FD4AF79}"/>
          </ac:spMkLst>
        </pc:spChg>
        <pc:spChg chg="add mod">
          <ac:chgData name="Norm Anderson" userId="cf8893dd-e7d9-4ed0-97ab-6fa36bd84fa0" providerId="ADAL" clId="{82D48F86-C6EC-44F0-8918-CF0F8EFA5CBA}" dt="2024-06-15T22:07:57.524" v="1149" actId="20577"/>
          <ac:spMkLst>
            <pc:docMk/>
            <pc:sldMk cId="3197975125" sldId="929"/>
            <ac:spMk id="9" creationId="{68442B68-AC7B-01DC-5A2D-0FFD3C75064C}"/>
          </ac:spMkLst>
        </pc:spChg>
        <pc:spChg chg="add mod">
          <ac:chgData name="Norm Anderson" userId="cf8893dd-e7d9-4ed0-97ab-6fa36bd84fa0" providerId="ADAL" clId="{82D48F86-C6EC-44F0-8918-CF0F8EFA5CBA}" dt="2024-06-15T21:19:29.860" v="836" actId="1076"/>
          <ac:spMkLst>
            <pc:docMk/>
            <pc:sldMk cId="3197975125" sldId="929"/>
            <ac:spMk id="12" creationId="{1470BEB7-15C9-46BE-F128-027F3573647A}"/>
          </ac:spMkLst>
        </pc:spChg>
        <pc:spChg chg="add mod">
          <ac:chgData name="Norm Anderson" userId="cf8893dd-e7d9-4ed0-97ab-6fa36bd84fa0" providerId="ADAL" clId="{82D48F86-C6EC-44F0-8918-CF0F8EFA5CBA}" dt="2024-06-16T14:12:51.229" v="3393" actId="207"/>
          <ac:spMkLst>
            <pc:docMk/>
            <pc:sldMk cId="3197975125" sldId="929"/>
            <ac:spMk id="14" creationId="{05401BB7-3E16-8A55-05E5-941C3582DFDC}"/>
          </ac:spMkLst>
        </pc:spChg>
        <pc:grpChg chg="add mod">
          <ac:chgData name="Norm Anderson" userId="cf8893dd-e7d9-4ed0-97ab-6fa36bd84fa0" providerId="ADAL" clId="{82D48F86-C6EC-44F0-8918-CF0F8EFA5CBA}" dt="2024-06-15T21:18:35.670" v="797" actId="1076"/>
          <ac:grpSpMkLst>
            <pc:docMk/>
            <pc:sldMk cId="3197975125" sldId="929"/>
            <ac:grpSpMk id="8" creationId="{F4755CDD-6972-4B4C-FE77-D1AF9D0D4487}"/>
          </ac:grpSpMkLst>
        </pc:grpChg>
        <pc:picChg chg="add mod">
          <ac:chgData name="Norm Anderson" userId="cf8893dd-e7d9-4ed0-97ab-6fa36bd84fa0" providerId="ADAL" clId="{82D48F86-C6EC-44F0-8918-CF0F8EFA5CBA}" dt="2024-06-14T01:51:43.403" v="398" actId="164"/>
          <ac:picMkLst>
            <pc:docMk/>
            <pc:sldMk cId="3197975125" sldId="929"/>
            <ac:picMk id="4" creationId="{AF0088CB-DAEA-71DD-711E-326652E4A3F8}"/>
          </ac:picMkLst>
        </pc:picChg>
        <pc:picChg chg="add mod">
          <ac:chgData name="Norm Anderson" userId="cf8893dd-e7d9-4ed0-97ab-6fa36bd84fa0" providerId="ADAL" clId="{82D48F86-C6EC-44F0-8918-CF0F8EFA5CBA}" dt="2024-06-15T21:18:00.399" v="746" actId="1076"/>
          <ac:picMkLst>
            <pc:docMk/>
            <pc:sldMk cId="3197975125" sldId="929"/>
            <ac:picMk id="5" creationId="{62647B40-93CC-AEE2-8546-1B50E198AE0F}"/>
          </ac:picMkLst>
        </pc:picChg>
        <pc:picChg chg="add mod">
          <ac:chgData name="Norm Anderson" userId="cf8893dd-e7d9-4ed0-97ab-6fa36bd84fa0" providerId="ADAL" clId="{82D48F86-C6EC-44F0-8918-CF0F8EFA5CBA}" dt="2024-06-14T01:51:47.042" v="400" actId="1076"/>
          <ac:picMkLst>
            <pc:docMk/>
            <pc:sldMk cId="3197975125" sldId="929"/>
            <ac:picMk id="6" creationId="{2B0580A9-4206-9A9C-F8FC-64CDE9C70230}"/>
          </ac:picMkLst>
        </pc:picChg>
        <pc:picChg chg="add mod">
          <ac:chgData name="Norm Anderson" userId="cf8893dd-e7d9-4ed0-97ab-6fa36bd84fa0" providerId="ADAL" clId="{82D48F86-C6EC-44F0-8918-CF0F8EFA5CBA}" dt="2024-06-15T21:18:53.599" v="800" actId="1076"/>
          <ac:picMkLst>
            <pc:docMk/>
            <pc:sldMk cId="3197975125" sldId="929"/>
            <ac:picMk id="10" creationId="{377B2255-EDE5-6E74-6F0D-E98C808A6467}"/>
          </ac:picMkLst>
        </pc:picChg>
        <pc:picChg chg="add del mod">
          <ac:chgData name="Norm Anderson" userId="cf8893dd-e7d9-4ed0-97ab-6fa36bd84fa0" providerId="ADAL" clId="{82D48F86-C6EC-44F0-8918-CF0F8EFA5CBA}" dt="2024-06-16T14:12:38.112" v="3391" actId="478"/>
          <ac:picMkLst>
            <pc:docMk/>
            <pc:sldMk cId="3197975125" sldId="929"/>
            <ac:picMk id="11" creationId="{264996FE-F042-BFA7-6E6E-E8DD95FB5249}"/>
          </ac:picMkLst>
        </pc:picChg>
        <pc:picChg chg="add mod">
          <ac:chgData name="Norm Anderson" userId="cf8893dd-e7d9-4ed0-97ab-6fa36bd84fa0" providerId="ADAL" clId="{82D48F86-C6EC-44F0-8918-CF0F8EFA5CBA}" dt="2024-06-15T21:19:37.791" v="838" actId="1076"/>
          <ac:picMkLst>
            <pc:docMk/>
            <pc:sldMk cId="3197975125" sldId="929"/>
            <ac:picMk id="13" creationId="{5E6207C7-5AEB-B00A-4B83-D6D3C9D2BCF5}"/>
          </ac:picMkLst>
        </pc:picChg>
      </pc:sldChg>
      <pc:sldChg chg="addSp modSp add mod">
        <pc:chgData name="Norm Anderson" userId="cf8893dd-e7d9-4ed0-97ab-6fa36bd84fa0" providerId="ADAL" clId="{82D48F86-C6EC-44F0-8918-CF0F8EFA5CBA}" dt="2024-06-16T16:56:47.723" v="4389" actId="14100"/>
        <pc:sldMkLst>
          <pc:docMk/>
          <pc:sldMk cId="4184021671" sldId="930"/>
        </pc:sldMkLst>
        <pc:spChg chg="mod">
          <ac:chgData name="Norm Anderson" userId="cf8893dd-e7d9-4ed0-97ab-6fa36bd84fa0" providerId="ADAL" clId="{82D48F86-C6EC-44F0-8918-CF0F8EFA5CBA}" dt="2024-06-15T21:28:39.191" v="889" actId="20577"/>
          <ac:spMkLst>
            <pc:docMk/>
            <pc:sldMk cId="4184021671" sldId="930"/>
            <ac:spMk id="2" creationId="{C4D01346-461F-2104-D84B-734AD6F6589E}"/>
          </ac:spMkLst>
        </pc:spChg>
        <pc:picChg chg="add mod">
          <ac:chgData name="Norm Anderson" userId="cf8893dd-e7d9-4ed0-97ab-6fa36bd84fa0" providerId="ADAL" clId="{82D48F86-C6EC-44F0-8918-CF0F8EFA5CBA}" dt="2024-06-16T16:56:47.723" v="4389" actId="14100"/>
          <ac:picMkLst>
            <pc:docMk/>
            <pc:sldMk cId="4184021671" sldId="930"/>
            <ac:picMk id="4" creationId="{FC1B4F25-59B2-F278-97CC-C35AAA2A469F}"/>
          </ac:picMkLst>
        </pc:picChg>
      </pc:sldChg>
      <pc:sldChg chg="addSp modSp add mod">
        <pc:chgData name="Norm Anderson" userId="cf8893dd-e7d9-4ed0-97ab-6fa36bd84fa0" providerId="ADAL" clId="{82D48F86-C6EC-44F0-8918-CF0F8EFA5CBA}" dt="2024-06-15T21:31:38.460" v="911" actId="1076"/>
        <pc:sldMkLst>
          <pc:docMk/>
          <pc:sldMk cId="250927016" sldId="931"/>
        </pc:sldMkLst>
        <pc:spChg chg="mod">
          <ac:chgData name="Norm Anderson" userId="cf8893dd-e7d9-4ed0-97ab-6fa36bd84fa0" providerId="ADAL" clId="{82D48F86-C6EC-44F0-8918-CF0F8EFA5CBA}" dt="2024-06-15T21:25:46.417" v="868" actId="20577"/>
          <ac:spMkLst>
            <pc:docMk/>
            <pc:sldMk cId="250927016" sldId="931"/>
            <ac:spMk id="2" creationId="{C4D01346-461F-2104-D84B-734AD6F6589E}"/>
          </ac:spMkLst>
        </pc:spChg>
        <pc:spChg chg="add mod">
          <ac:chgData name="Norm Anderson" userId="cf8893dd-e7d9-4ed0-97ab-6fa36bd84fa0" providerId="ADAL" clId="{82D48F86-C6EC-44F0-8918-CF0F8EFA5CBA}" dt="2024-06-15T21:25:47.957" v="869"/>
          <ac:spMkLst>
            <pc:docMk/>
            <pc:sldMk cId="250927016" sldId="931"/>
            <ac:spMk id="5" creationId="{98F76470-9C2A-1EEE-9B0A-3D2B825E1469}"/>
          </ac:spMkLst>
        </pc:spChg>
        <pc:picChg chg="add mod">
          <ac:chgData name="Norm Anderson" userId="cf8893dd-e7d9-4ed0-97ab-6fa36bd84fa0" providerId="ADAL" clId="{82D48F86-C6EC-44F0-8918-CF0F8EFA5CBA}" dt="2024-06-15T21:31:38.460" v="911" actId="1076"/>
          <ac:picMkLst>
            <pc:docMk/>
            <pc:sldMk cId="250927016" sldId="931"/>
            <ac:picMk id="3" creationId="{17F0BF49-A4C0-DACD-2E6E-895E2FF21C41}"/>
          </ac:picMkLst>
        </pc:picChg>
        <pc:picChg chg="add mod">
          <ac:chgData name="Norm Anderson" userId="cf8893dd-e7d9-4ed0-97ab-6fa36bd84fa0" providerId="ADAL" clId="{82D48F86-C6EC-44F0-8918-CF0F8EFA5CBA}" dt="2024-06-15T21:25:47.957" v="869"/>
          <ac:picMkLst>
            <pc:docMk/>
            <pc:sldMk cId="250927016" sldId="931"/>
            <ac:picMk id="4" creationId="{9142D81A-9BB8-19A8-7C5D-FBE6D0100347}"/>
          </ac:picMkLst>
        </pc:picChg>
      </pc:sldChg>
      <pc:sldChg chg="addSp delSp modSp add mod modClrScheme chgLayout">
        <pc:chgData name="Norm Anderson" userId="cf8893dd-e7d9-4ed0-97ab-6fa36bd84fa0" providerId="ADAL" clId="{82D48F86-C6EC-44F0-8918-CF0F8EFA5CBA}" dt="2024-06-16T17:09:15.168" v="4443" actId="20577"/>
        <pc:sldMkLst>
          <pc:docMk/>
          <pc:sldMk cId="918214348" sldId="932"/>
        </pc:sldMkLst>
        <pc:spChg chg="mod">
          <ac:chgData name="Norm Anderson" userId="cf8893dd-e7d9-4ed0-97ab-6fa36bd84fa0" providerId="ADAL" clId="{82D48F86-C6EC-44F0-8918-CF0F8EFA5CBA}" dt="2024-06-16T16:51:13.321" v="4306" actId="1076"/>
          <ac:spMkLst>
            <pc:docMk/>
            <pc:sldMk cId="918214348" sldId="932"/>
            <ac:spMk id="2" creationId="{A0006AD4-DCA8-3D91-0688-B0D1C3B3D00A}"/>
          </ac:spMkLst>
        </pc:spChg>
        <pc:spChg chg="add del mod">
          <ac:chgData name="Norm Anderson" userId="cf8893dd-e7d9-4ed0-97ab-6fa36bd84fa0" providerId="ADAL" clId="{82D48F86-C6EC-44F0-8918-CF0F8EFA5CBA}" dt="2024-06-16T16:51:10.668" v="4304" actId="1076"/>
          <ac:spMkLst>
            <pc:docMk/>
            <pc:sldMk cId="918214348" sldId="932"/>
            <ac:spMk id="3" creationId="{3CE48029-9425-3DF4-F5E9-8B69382C2ED0}"/>
          </ac:spMkLst>
        </pc:spChg>
        <pc:spChg chg="add del mod">
          <ac:chgData name="Norm Anderson" userId="cf8893dd-e7d9-4ed0-97ab-6fa36bd84fa0" providerId="ADAL" clId="{82D48F86-C6EC-44F0-8918-CF0F8EFA5CBA}" dt="2024-06-16T16:52:36.005" v="4356" actId="478"/>
          <ac:spMkLst>
            <pc:docMk/>
            <pc:sldMk cId="918214348" sldId="932"/>
            <ac:spMk id="6" creationId="{1B73FC93-787E-C39D-DBCA-CF5B6FFA476B}"/>
          </ac:spMkLst>
        </pc:spChg>
        <pc:spChg chg="add del mod">
          <ac:chgData name="Norm Anderson" userId="cf8893dd-e7d9-4ed0-97ab-6fa36bd84fa0" providerId="ADAL" clId="{82D48F86-C6EC-44F0-8918-CF0F8EFA5CBA}" dt="2024-06-16T16:49:01.628" v="4271" actId="26606"/>
          <ac:spMkLst>
            <pc:docMk/>
            <pc:sldMk cId="918214348" sldId="932"/>
            <ac:spMk id="9" creationId="{2D815163-4B24-63D1-0645-F978CF84942E}"/>
          </ac:spMkLst>
        </pc:spChg>
        <pc:spChg chg="add mod">
          <ac:chgData name="Norm Anderson" userId="cf8893dd-e7d9-4ed0-97ab-6fa36bd84fa0" providerId="ADAL" clId="{82D48F86-C6EC-44F0-8918-CF0F8EFA5CBA}" dt="2024-06-16T17:09:15.168" v="4443" actId="20577"/>
          <ac:spMkLst>
            <pc:docMk/>
            <pc:sldMk cId="918214348" sldId="932"/>
            <ac:spMk id="10" creationId="{05469E69-C3BF-62D2-AE66-8459CF087481}"/>
          </ac:spMkLst>
        </pc:spChg>
        <pc:spChg chg="add mod">
          <ac:chgData name="Norm Anderson" userId="cf8893dd-e7d9-4ed0-97ab-6fa36bd84fa0" providerId="ADAL" clId="{82D48F86-C6EC-44F0-8918-CF0F8EFA5CBA}" dt="2024-06-16T16:51:22.069" v="4307" actId="1076"/>
          <ac:spMkLst>
            <pc:docMk/>
            <pc:sldMk cId="918214348" sldId="932"/>
            <ac:spMk id="13" creationId="{4FACC813-20D6-4F47-90EB-3585EC20FC0B}"/>
          </ac:spMkLst>
        </pc:spChg>
        <pc:graphicFrameChg chg="add del">
          <ac:chgData name="Norm Anderson" userId="cf8893dd-e7d9-4ed0-97ab-6fa36bd84fa0" providerId="ADAL" clId="{82D48F86-C6EC-44F0-8918-CF0F8EFA5CBA}" dt="2024-06-16T16:49:01.628" v="4271" actId="26606"/>
          <ac:graphicFrameMkLst>
            <pc:docMk/>
            <pc:sldMk cId="918214348" sldId="932"/>
            <ac:graphicFrameMk id="5" creationId="{955D85AB-994E-D868-46E6-93E4E2AEC723}"/>
          </ac:graphicFrameMkLst>
        </pc:graphicFrameChg>
        <pc:picChg chg="add mod">
          <ac:chgData name="Norm Anderson" userId="cf8893dd-e7d9-4ed0-97ab-6fa36bd84fa0" providerId="ADAL" clId="{82D48F86-C6EC-44F0-8918-CF0F8EFA5CBA}" dt="2024-06-16T16:51:32.419" v="4308" actId="1076"/>
          <ac:picMkLst>
            <pc:docMk/>
            <pc:sldMk cId="918214348" sldId="932"/>
            <ac:picMk id="7" creationId="{9C10C843-92F0-33E1-0F7D-60DDE5B19945}"/>
          </ac:picMkLst>
        </pc:picChg>
        <pc:picChg chg="add mod">
          <ac:chgData name="Norm Anderson" userId="cf8893dd-e7d9-4ed0-97ab-6fa36bd84fa0" providerId="ADAL" clId="{82D48F86-C6EC-44F0-8918-CF0F8EFA5CBA}" dt="2024-06-16T16:51:22.069" v="4307" actId="1076"/>
          <ac:picMkLst>
            <pc:docMk/>
            <pc:sldMk cId="918214348" sldId="932"/>
            <ac:picMk id="11" creationId="{490C6011-1BA0-7D9B-AED9-E14F5260F113}"/>
          </ac:picMkLst>
        </pc:picChg>
        <pc:picChg chg="add mod">
          <ac:chgData name="Norm Anderson" userId="cf8893dd-e7d9-4ed0-97ab-6fa36bd84fa0" providerId="ADAL" clId="{82D48F86-C6EC-44F0-8918-CF0F8EFA5CBA}" dt="2024-06-16T16:51:58.049" v="4311" actId="1076"/>
          <ac:picMkLst>
            <pc:docMk/>
            <pc:sldMk cId="918214348" sldId="932"/>
            <ac:picMk id="14" creationId="{CBF7781C-1225-DDEB-4EB1-BFA2859E22A1}"/>
          </ac:picMkLst>
        </pc:picChg>
      </pc:sldChg>
      <pc:sldChg chg="addSp modSp add mod">
        <pc:chgData name="Norm Anderson" userId="cf8893dd-e7d9-4ed0-97ab-6fa36bd84fa0" providerId="ADAL" clId="{82D48F86-C6EC-44F0-8918-CF0F8EFA5CBA}" dt="2024-06-15T21:33:09.640" v="955" actId="1076"/>
        <pc:sldMkLst>
          <pc:docMk/>
          <pc:sldMk cId="3018448968" sldId="933"/>
        </pc:sldMkLst>
        <pc:spChg chg="mod">
          <ac:chgData name="Norm Anderson" userId="cf8893dd-e7d9-4ed0-97ab-6fa36bd84fa0" providerId="ADAL" clId="{82D48F86-C6EC-44F0-8918-CF0F8EFA5CBA}" dt="2024-06-15T21:32:32.609" v="951" actId="20577"/>
          <ac:spMkLst>
            <pc:docMk/>
            <pc:sldMk cId="3018448968" sldId="933"/>
            <ac:spMk id="2" creationId="{A0006AD4-DCA8-3D91-0688-B0D1C3B3D00A}"/>
          </ac:spMkLst>
        </pc:spChg>
        <pc:spChg chg="mod">
          <ac:chgData name="Norm Anderson" userId="cf8893dd-e7d9-4ed0-97ab-6fa36bd84fa0" providerId="ADAL" clId="{82D48F86-C6EC-44F0-8918-CF0F8EFA5CBA}" dt="2024-06-15T21:33:09.640" v="955" actId="1076"/>
          <ac:spMkLst>
            <pc:docMk/>
            <pc:sldMk cId="3018448968" sldId="933"/>
            <ac:spMk id="3" creationId="{26D70C63-8551-AC29-4F8A-5B6C7064C336}"/>
          </ac:spMkLst>
        </pc:spChg>
        <pc:picChg chg="add mod">
          <ac:chgData name="Norm Anderson" userId="cf8893dd-e7d9-4ed0-97ab-6fa36bd84fa0" providerId="ADAL" clId="{82D48F86-C6EC-44F0-8918-CF0F8EFA5CBA}" dt="2024-06-15T21:33:07.344" v="954" actId="1076"/>
          <ac:picMkLst>
            <pc:docMk/>
            <pc:sldMk cId="3018448968" sldId="933"/>
            <ac:picMk id="4" creationId="{5F823FEC-7F8D-6026-1960-5FD908041A36}"/>
          </ac:picMkLst>
        </pc:picChg>
      </pc:sldChg>
      <pc:sldChg chg="modSp add mod">
        <pc:chgData name="Norm Anderson" userId="cf8893dd-e7d9-4ed0-97ab-6fa36bd84fa0" providerId="ADAL" clId="{82D48F86-C6EC-44F0-8918-CF0F8EFA5CBA}" dt="2024-06-15T21:33:55.640" v="962" actId="1076"/>
        <pc:sldMkLst>
          <pc:docMk/>
          <pc:sldMk cId="806179783" sldId="977"/>
        </pc:sldMkLst>
        <pc:spChg chg="mod">
          <ac:chgData name="Norm Anderson" userId="cf8893dd-e7d9-4ed0-97ab-6fa36bd84fa0" providerId="ADAL" clId="{82D48F86-C6EC-44F0-8918-CF0F8EFA5CBA}" dt="2024-06-15T21:33:26.472" v="958" actId="14100"/>
          <ac:spMkLst>
            <pc:docMk/>
            <pc:sldMk cId="806179783" sldId="977"/>
            <ac:spMk id="2" creationId="{6BB4EFC7-CEAF-46F7-B284-FC77BC33D443}"/>
          </ac:spMkLst>
        </pc:spChg>
        <pc:spChg chg="mod">
          <ac:chgData name="Norm Anderson" userId="cf8893dd-e7d9-4ed0-97ab-6fa36bd84fa0" providerId="ADAL" clId="{82D48F86-C6EC-44F0-8918-CF0F8EFA5CBA}" dt="2024-06-15T21:33:45.265" v="960" actId="1076"/>
          <ac:spMkLst>
            <pc:docMk/>
            <pc:sldMk cId="806179783" sldId="977"/>
            <ac:spMk id="8" creationId="{E2F11D88-CAB6-450A-97F1-6701D350F261}"/>
          </ac:spMkLst>
        </pc:spChg>
        <pc:picChg chg="mod">
          <ac:chgData name="Norm Anderson" userId="cf8893dd-e7d9-4ed0-97ab-6fa36bd84fa0" providerId="ADAL" clId="{82D48F86-C6EC-44F0-8918-CF0F8EFA5CBA}" dt="2024-06-15T21:33:50.242" v="961" actId="1076"/>
          <ac:picMkLst>
            <pc:docMk/>
            <pc:sldMk cId="806179783" sldId="977"/>
            <ac:picMk id="6" creationId="{7B60E9FB-C1AA-4C94-A814-60C66575ED92}"/>
          </ac:picMkLst>
        </pc:picChg>
        <pc:picChg chg="mod">
          <ac:chgData name="Norm Anderson" userId="cf8893dd-e7d9-4ed0-97ab-6fa36bd84fa0" providerId="ADAL" clId="{82D48F86-C6EC-44F0-8918-CF0F8EFA5CBA}" dt="2024-06-15T21:33:55.640" v="962" actId="1076"/>
          <ac:picMkLst>
            <pc:docMk/>
            <pc:sldMk cId="806179783" sldId="977"/>
            <ac:picMk id="7" creationId="{F379C93F-BA04-41E6-9CB9-36F8E38D4AB6}"/>
          </ac:picMkLst>
        </pc:picChg>
      </pc:sldChg>
      <pc:sldChg chg="add">
        <pc:chgData name="Norm Anderson" userId="cf8893dd-e7d9-4ed0-97ab-6fa36bd84fa0" providerId="ADAL" clId="{82D48F86-C6EC-44F0-8918-CF0F8EFA5CBA}" dt="2024-06-15T20:57:36.881" v="677"/>
        <pc:sldMkLst>
          <pc:docMk/>
          <pc:sldMk cId="4127320739" sldId="1141"/>
        </pc:sldMkLst>
      </pc:sldChg>
      <pc:sldChg chg="addSp delSp modSp add mod">
        <pc:chgData name="Norm Anderson" userId="cf8893dd-e7d9-4ed0-97ab-6fa36bd84fa0" providerId="ADAL" clId="{82D48F86-C6EC-44F0-8918-CF0F8EFA5CBA}" dt="2024-06-16T02:03:54.898" v="1462" actId="14100"/>
        <pc:sldMkLst>
          <pc:docMk/>
          <pc:sldMk cId="1870626345" sldId="1142"/>
        </pc:sldMkLst>
        <pc:spChg chg="del">
          <ac:chgData name="Norm Anderson" userId="cf8893dd-e7d9-4ed0-97ab-6fa36bd84fa0" providerId="ADAL" clId="{82D48F86-C6EC-44F0-8918-CF0F8EFA5CBA}" dt="2024-06-16T01:55:47.920" v="1185" actId="478"/>
          <ac:spMkLst>
            <pc:docMk/>
            <pc:sldMk cId="1870626345" sldId="1142"/>
            <ac:spMk id="5" creationId="{8F77AD44-1C5F-AED7-165B-D80677542102}"/>
          </ac:spMkLst>
        </pc:spChg>
        <pc:spChg chg="add mod">
          <ac:chgData name="Norm Anderson" userId="cf8893dd-e7d9-4ed0-97ab-6fa36bd84fa0" providerId="ADAL" clId="{82D48F86-C6EC-44F0-8918-CF0F8EFA5CBA}" dt="2024-06-16T02:03:54.898" v="1462" actId="14100"/>
          <ac:spMkLst>
            <pc:docMk/>
            <pc:sldMk cId="1870626345" sldId="1142"/>
            <ac:spMk id="6" creationId="{BD7E7BD2-446A-BA76-FA97-488031254F52}"/>
          </ac:spMkLst>
        </pc:spChg>
        <pc:picChg chg="add mod">
          <ac:chgData name="Norm Anderson" userId="cf8893dd-e7d9-4ed0-97ab-6fa36bd84fa0" providerId="ADAL" clId="{82D48F86-C6EC-44F0-8918-CF0F8EFA5CBA}" dt="2024-06-16T02:00:45.471" v="1379" actId="1076"/>
          <ac:picMkLst>
            <pc:docMk/>
            <pc:sldMk cId="1870626345" sldId="1142"/>
            <ac:picMk id="4" creationId="{6AF35968-ADE1-4550-6981-B58F3D1CD72E}"/>
          </ac:picMkLst>
        </pc:picChg>
        <pc:picChg chg="add mod">
          <ac:chgData name="Norm Anderson" userId="cf8893dd-e7d9-4ed0-97ab-6fa36bd84fa0" providerId="ADAL" clId="{82D48F86-C6EC-44F0-8918-CF0F8EFA5CBA}" dt="2024-06-16T02:02:13.383" v="1399" actId="1076"/>
          <ac:picMkLst>
            <pc:docMk/>
            <pc:sldMk cId="1870626345" sldId="1142"/>
            <ac:picMk id="8" creationId="{6A1521B6-36FC-BC27-03E7-EA1EFEFFFDDA}"/>
          </ac:picMkLst>
        </pc:picChg>
        <pc:picChg chg="add mod modCrop">
          <ac:chgData name="Norm Anderson" userId="cf8893dd-e7d9-4ed0-97ab-6fa36bd84fa0" providerId="ADAL" clId="{82D48F86-C6EC-44F0-8918-CF0F8EFA5CBA}" dt="2024-06-16T02:02:52.212" v="1436" actId="14100"/>
          <ac:picMkLst>
            <pc:docMk/>
            <pc:sldMk cId="1870626345" sldId="1142"/>
            <ac:picMk id="10" creationId="{4A86C366-BF2E-B4C3-139E-8BD6DF36343E}"/>
          </ac:picMkLst>
        </pc:picChg>
      </pc:sldChg>
      <pc:sldChg chg="addSp delSp modSp add mod">
        <pc:chgData name="Norm Anderson" userId="cf8893dd-e7d9-4ed0-97ab-6fa36bd84fa0" providerId="ADAL" clId="{82D48F86-C6EC-44F0-8918-CF0F8EFA5CBA}" dt="2024-06-16T02:44:37.497" v="3110" actId="1076"/>
        <pc:sldMkLst>
          <pc:docMk/>
          <pc:sldMk cId="2712775111" sldId="1143"/>
        </pc:sldMkLst>
        <pc:spChg chg="add del mod">
          <ac:chgData name="Norm Anderson" userId="cf8893dd-e7d9-4ed0-97ab-6fa36bd84fa0" providerId="ADAL" clId="{82D48F86-C6EC-44F0-8918-CF0F8EFA5CBA}" dt="2024-06-16T02:25:34.661" v="2587" actId="478"/>
          <ac:spMkLst>
            <pc:docMk/>
            <pc:sldMk cId="2712775111" sldId="1143"/>
            <ac:spMk id="4" creationId="{51182EFF-3672-43F4-9C10-3284E0184D92}"/>
          </ac:spMkLst>
        </pc:spChg>
        <pc:spChg chg="mod ord">
          <ac:chgData name="Norm Anderson" userId="cf8893dd-e7d9-4ed0-97ab-6fa36bd84fa0" providerId="ADAL" clId="{82D48F86-C6EC-44F0-8918-CF0F8EFA5CBA}" dt="2024-06-16T02:43:50.412" v="3103" actId="1076"/>
          <ac:spMkLst>
            <pc:docMk/>
            <pc:sldMk cId="2712775111" sldId="1143"/>
            <ac:spMk id="5" creationId="{17B7FD93-039C-0D87-EF01-3333088AFC17}"/>
          </ac:spMkLst>
        </pc:spChg>
        <pc:spChg chg="add del mod">
          <ac:chgData name="Norm Anderson" userId="cf8893dd-e7d9-4ed0-97ab-6fa36bd84fa0" providerId="ADAL" clId="{82D48F86-C6EC-44F0-8918-CF0F8EFA5CBA}" dt="2024-06-16T02:43:00.522" v="3087" actId="478"/>
          <ac:spMkLst>
            <pc:docMk/>
            <pc:sldMk cId="2712775111" sldId="1143"/>
            <ac:spMk id="7" creationId="{3FBF9749-8DB6-F5BF-9B24-34E22D6CF300}"/>
          </ac:spMkLst>
        </pc:spChg>
        <pc:spChg chg="add del mod">
          <ac:chgData name="Norm Anderson" userId="cf8893dd-e7d9-4ed0-97ab-6fa36bd84fa0" providerId="ADAL" clId="{82D48F86-C6EC-44F0-8918-CF0F8EFA5CBA}" dt="2024-06-16T02:43:01.914" v="3088" actId="478"/>
          <ac:spMkLst>
            <pc:docMk/>
            <pc:sldMk cId="2712775111" sldId="1143"/>
            <ac:spMk id="9" creationId="{8693149C-61CF-C224-1C7A-F17DCD0B203D}"/>
          </ac:spMkLst>
        </pc:spChg>
        <pc:spChg chg="add del mod">
          <ac:chgData name="Norm Anderson" userId="cf8893dd-e7d9-4ed0-97ab-6fa36bd84fa0" providerId="ADAL" clId="{82D48F86-C6EC-44F0-8918-CF0F8EFA5CBA}" dt="2024-06-16T02:43:03.918" v="3090" actId="478"/>
          <ac:spMkLst>
            <pc:docMk/>
            <pc:sldMk cId="2712775111" sldId="1143"/>
            <ac:spMk id="11" creationId="{C26745DC-46FE-1862-9DD6-E26DEED65EA6}"/>
          </ac:spMkLst>
        </pc:spChg>
        <pc:picChg chg="add del mod">
          <ac:chgData name="Norm Anderson" userId="cf8893dd-e7d9-4ed0-97ab-6fa36bd84fa0" providerId="ADAL" clId="{82D48F86-C6EC-44F0-8918-CF0F8EFA5CBA}" dt="2024-06-16T02:25:34.661" v="2587" actId="478"/>
          <ac:picMkLst>
            <pc:docMk/>
            <pc:sldMk cId="2712775111" sldId="1143"/>
            <ac:picMk id="3" creationId="{F5D78D7F-9FAC-BE84-F49E-F89B84652048}"/>
          </ac:picMkLst>
        </pc:picChg>
        <pc:picChg chg="add del mod">
          <ac:chgData name="Norm Anderson" userId="cf8893dd-e7d9-4ed0-97ab-6fa36bd84fa0" providerId="ADAL" clId="{82D48F86-C6EC-44F0-8918-CF0F8EFA5CBA}" dt="2024-06-16T02:42:58.882" v="3086" actId="478"/>
          <ac:picMkLst>
            <pc:docMk/>
            <pc:sldMk cId="2712775111" sldId="1143"/>
            <ac:picMk id="6" creationId="{FA778B67-5454-CB68-6B03-D535EDE3B097}"/>
          </ac:picMkLst>
        </pc:picChg>
        <pc:picChg chg="add del mod">
          <ac:chgData name="Norm Anderson" userId="cf8893dd-e7d9-4ed0-97ab-6fa36bd84fa0" providerId="ADAL" clId="{82D48F86-C6EC-44F0-8918-CF0F8EFA5CBA}" dt="2024-06-16T02:42:58.075" v="3085" actId="478"/>
          <ac:picMkLst>
            <pc:docMk/>
            <pc:sldMk cId="2712775111" sldId="1143"/>
            <ac:picMk id="8" creationId="{6237CBD8-C1DB-AA0E-2A95-468097DF222E}"/>
          </ac:picMkLst>
        </pc:picChg>
        <pc:picChg chg="add del mod">
          <ac:chgData name="Norm Anderson" userId="cf8893dd-e7d9-4ed0-97ab-6fa36bd84fa0" providerId="ADAL" clId="{82D48F86-C6EC-44F0-8918-CF0F8EFA5CBA}" dt="2024-06-16T02:43:02.640" v="3089" actId="478"/>
          <ac:picMkLst>
            <pc:docMk/>
            <pc:sldMk cId="2712775111" sldId="1143"/>
            <ac:picMk id="10" creationId="{8E0F7BE7-8F2D-E712-CA70-345D551028BE}"/>
          </ac:picMkLst>
        </pc:picChg>
        <pc:picChg chg="add mod modCrop">
          <ac:chgData name="Norm Anderson" userId="cf8893dd-e7d9-4ed0-97ab-6fa36bd84fa0" providerId="ADAL" clId="{82D48F86-C6EC-44F0-8918-CF0F8EFA5CBA}" dt="2024-06-16T02:44:02.102" v="3107" actId="1076"/>
          <ac:picMkLst>
            <pc:docMk/>
            <pc:sldMk cId="2712775111" sldId="1143"/>
            <ac:picMk id="13" creationId="{13D85D06-C82B-1C0D-C5D1-BB7BB343552A}"/>
          </ac:picMkLst>
        </pc:picChg>
        <pc:picChg chg="add del mod">
          <ac:chgData name="Norm Anderson" userId="cf8893dd-e7d9-4ed0-97ab-6fa36bd84fa0" providerId="ADAL" clId="{82D48F86-C6EC-44F0-8918-CF0F8EFA5CBA}" dt="2024-06-16T02:43:15.992" v="3095" actId="478"/>
          <ac:picMkLst>
            <pc:docMk/>
            <pc:sldMk cId="2712775111" sldId="1143"/>
            <ac:picMk id="14" creationId="{CDE11FB2-71C4-F4EC-3B18-7F0A2B0292F8}"/>
          </ac:picMkLst>
        </pc:picChg>
        <pc:picChg chg="add mod">
          <ac:chgData name="Norm Anderson" userId="cf8893dd-e7d9-4ed0-97ab-6fa36bd84fa0" providerId="ADAL" clId="{82D48F86-C6EC-44F0-8918-CF0F8EFA5CBA}" dt="2024-06-16T02:44:37.497" v="3110" actId="1076"/>
          <ac:picMkLst>
            <pc:docMk/>
            <pc:sldMk cId="2712775111" sldId="1143"/>
            <ac:picMk id="16" creationId="{9663C6BF-D500-6792-4B28-F761585CF7C7}"/>
          </ac:picMkLst>
        </pc:picChg>
      </pc:sldChg>
      <pc:sldChg chg="addSp delSp modSp add mod">
        <pc:chgData name="Norm Anderson" userId="cf8893dd-e7d9-4ed0-97ab-6fa36bd84fa0" providerId="ADAL" clId="{82D48F86-C6EC-44F0-8918-CF0F8EFA5CBA}" dt="2024-06-16T17:02:00.223" v="4425" actId="1076"/>
        <pc:sldMkLst>
          <pc:docMk/>
          <pc:sldMk cId="3143539891" sldId="1144"/>
        </pc:sldMkLst>
        <pc:spChg chg="del mod">
          <ac:chgData name="Norm Anderson" userId="cf8893dd-e7d9-4ed0-97ab-6fa36bd84fa0" providerId="ADAL" clId="{82D48F86-C6EC-44F0-8918-CF0F8EFA5CBA}" dt="2024-06-16T02:37:44.264" v="3056" actId="478"/>
          <ac:spMkLst>
            <pc:docMk/>
            <pc:sldMk cId="3143539891" sldId="1144"/>
            <ac:spMk id="3" creationId="{75627965-66FD-1176-23A7-A1003D95E45D}"/>
          </ac:spMkLst>
        </pc:spChg>
        <pc:spChg chg="add mod">
          <ac:chgData name="Norm Anderson" userId="cf8893dd-e7d9-4ed0-97ab-6fa36bd84fa0" providerId="ADAL" clId="{82D48F86-C6EC-44F0-8918-CF0F8EFA5CBA}" dt="2024-06-16T17:01:32.578" v="4396" actId="1076"/>
          <ac:spMkLst>
            <pc:docMk/>
            <pc:sldMk cId="3143539891" sldId="1144"/>
            <ac:spMk id="5" creationId="{A0024476-9BBE-3D53-2A10-FA538614090C}"/>
          </ac:spMkLst>
        </pc:spChg>
        <pc:spChg chg="add del mod">
          <ac:chgData name="Norm Anderson" userId="cf8893dd-e7d9-4ed0-97ab-6fa36bd84fa0" providerId="ADAL" clId="{82D48F86-C6EC-44F0-8918-CF0F8EFA5CBA}" dt="2024-06-16T02:37:48.318" v="3057" actId="478"/>
          <ac:spMkLst>
            <pc:docMk/>
            <pc:sldMk cId="3143539891" sldId="1144"/>
            <ac:spMk id="7" creationId="{5698FEF8-0BD4-B86A-0163-A4491E466FD6}"/>
          </ac:spMkLst>
        </pc:spChg>
        <pc:spChg chg="add mod">
          <ac:chgData name="Norm Anderson" userId="cf8893dd-e7d9-4ed0-97ab-6fa36bd84fa0" providerId="ADAL" clId="{82D48F86-C6EC-44F0-8918-CF0F8EFA5CBA}" dt="2024-06-16T17:02:00.223" v="4425" actId="1076"/>
          <ac:spMkLst>
            <pc:docMk/>
            <pc:sldMk cId="3143539891" sldId="1144"/>
            <ac:spMk id="9" creationId="{C085326F-7BF9-43FD-B475-8A014EAC9AEA}"/>
          </ac:spMkLst>
        </pc:spChg>
        <pc:picChg chg="add mod">
          <ac:chgData name="Norm Anderson" userId="cf8893dd-e7d9-4ed0-97ab-6fa36bd84fa0" providerId="ADAL" clId="{82D48F86-C6EC-44F0-8918-CF0F8EFA5CBA}" dt="2024-06-16T02:39:59.941" v="3074" actId="1076"/>
          <ac:picMkLst>
            <pc:docMk/>
            <pc:sldMk cId="3143539891" sldId="1144"/>
            <ac:picMk id="4" creationId="{35BA4E04-49DA-C87C-71AD-E006AAEA55E3}"/>
          </ac:picMkLst>
        </pc:picChg>
        <pc:picChg chg="add mod">
          <ac:chgData name="Norm Anderson" userId="cf8893dd-e7d9-4ed0-97ab-6fa36bd84fa0" providerId="ADAL" clId="{82D48F86-C6EC-44F0-8918-CF0F8EFA5CBA}" dt="2024-06-16T02:39:30.507" v="3071" actId="14100"/>
          <ac:picMkLst>
            <pc:docMk/>
            <pc:sldMk cId="3143539891" sldId="1144"/>
            <ac:picMk id="8" creationId="{857249DE-4601-830A-71A4-0409ED8D92F0}"/>
          </ac:picMkLst>
        </pc:picChg>
      </pc:sldChg>
      <pc:sldChg chg="addSp delSp modSp add mod">
        <pc:chgData name="Norm Anderson" userId="cf8893dd-e7d9-4ed0-97ab-6fa36bd84fa0" providerId="ADAL" clId="{82D48F86-C6EC-44F0-8918-CF0F8EFA5CBA}" dt="2024-06-16T14:44:14.152" v="3647" actId="20577"/>
        <pc:sldMkLst>
          <pc:docMk/>
          <pc:sldMk cId="774688173" sldId="1145"/>
        </pc:sldMkLst>
        <pc:spChg chg="del">
          <ac:chgData name="Norm Anderson" userId="cf8893dd-e7d9-4ed0-97ab-6fa36bd84fa0" providerId="ADAL" clId="{82D48F86-C6EC-44F0-8918-CF0F8EFA5CBA}" dt="2024-06-16T14:40:33.440" v="3519" actId="478"/>
          <ac:spMkLst>
            <pc:docMk/>
            <pc:sldMk cId="774688173" sldId="1145"/>
            <ac:spMk id="4" creationId="{E11CB42B-4A3F-39EC-4C29-99E8B45A521C}"/>
          </ac:spMkLst>
        </pc:spChg>
        <pc:spChg chg="add mod">
          <ac:chgData name="Norm Anderson" userId="cf8893dd-e7d9-4ed0-97ab-6fa36bd84fa0" providerId="ADAL" clId="{82D48F86-C6EC-44F0-8918-CF0F8EFA5CBA}" dt="2024-06-16T14:44:14.152" v="3647" actId="20577"/>
          <ac:spMkLst>
            <pc:docMk/>
            <pc:sldMk cId="774688173" sldId="1145"/>
            <ac:spMk id="6" creationId="{B876E77F-8496-E3C5-4F7D-FB6BB2F8D4F7}"/>
          </ac:spMkLst>
        </pc:spChg>
        <pc:spChg chg="add mod">
          <ac:chgData name="Norm Anderson" userId="cf8893dd-e7d9-4ed0-97ab-6fa36bd84fa0" providerId="ADAL" clId="{82D48F86-C6EC-44F0-8918-CF0F8EFA5CBA}" dt="2024-06-16T14:43:48.882" v="3560" actId="207"/>
          <ac:spMkLst>
            <pc:docMk/>
            <pc:sldMk cId="774688173" sldId="1145"/>
            <ac:spMk id="8" creationId="{9CD6DD6A-915C-DE33-27CD-3535E3BAECFE}"/>
          </ac:spMkLst>
        </pc:spChg>
        <pc:picChg chg="add mod">
          <ac:chgData name="Norm Anderson" userId="cf8893dd-e7d9-4ed0-97ab-6fa36bd84fa0" providerId="ADAL" clId="{82D48F86-C6EC-44F0-8918-CF0F8EFA5CBA}" dt="2024-06-16T14:40:52.574" v="3522" actId="14100"/>
          <ac:picMkLst>
            <pc:docMk/>
            <pc:sldMk cId="774688173" sldId="1145"/>
            <ac:picMk id="3" creationId="{B336D4E7-3E8A-2834-1097-1E7F1FD911E5}"/>
          </ac:picMkLst>
        </pc:picChg>
        <pc:picChg chg="add mod">
          <ac:chgData name="Norm Anderson" userId="cf8893dd-e7d9-4ed0-97ab-6fa36bd84fa0" providerId="ADAL" clId="{82D48F86-C6EC-44F0-8918-CF0F8EFA5CBA}" dt="2024-06-16T14:41:04.247" v="3524" actId="1076"/>
          <ac:picMkLst>
            <pc:docMk/>
            <pc:sldMk cId="774688173" sldId="1145"/>
            <ac:picMk id="5" creationId="{27518F4C-A1B4-B171-63BE-9441776C8CB8}"/>
          </ac:picMkLst>
        </pc:picChg>
      </pc:sldChg>
      <pc:sldChg chg="addSp delSp modSp add del mod setBg delAnim delDesignElem">
        <pc:chgData name="Norm Anderson" userId="cf8893dd-e7d9-4ed0-97ab-6fa36bd84fa0" providerId="ADAL" clId="{82D48F86-C6EC-44F0-8918-CF0F8EFA5CBA}" dt="2024-06-15T22:07:31.160" v="1143" actId="47"/>
        <pc:sldMkLst>
          <pc:docMk/>
          <pc:sldMk cId="4042244627" sldId="1146"/>
        </pc:sldMkLst>
        <pc:spChg chg="del">
          <ac:chgData name="Norm Anderson" userId="cf8893dd-e7d9-4ed0-97ab-6fa36bd84fa0" providerId="ADAL" clId="{82D48F86-C6EC-44F0-8918-CF0F8EFA5CBA}" dt="2024-06-15T22:07:10.142" v="1141" actId="478"/>
          <ac:spMkLst>
            <pc:docMk/>
            <pc:sldMk cId="4042244627" sldId="1146"/>
            <ac:spMk id="4" creationId="{B5E34824-B508-4F9B-9AF8-D7C38E7F37AB}"/>
          </ac:spMkLst>
        </pc:spChg>
        <pc:spChg chg="add del mod">
          <ac:chgData name="Norm Anderson" userId="cf8893dd-e7d9-4ed0-97ab-6fa36bd84fa0" providerId="ADAL" clId="{82D48F86-C6EC-44F0-8918-CF0F8EFA5CBA}" dt="2024-06-15T22:07:12.658" v="1142" actId="478"/>
          <ac:spMkLst>
            <pc:docMk/>
            <pc:sldMk cId="4042244627" sldId="1146"/>
            <ac:spMk id="5" creationId="{83A99F20-454D-EC17-A263-2BACE9C93E5F}"/>
          </ac:spMkLst>
        </pc:spChg>
        <pc:spChg chg="del">
          <ac:chgData name="Norm Anderson" userId="cf8893dd-e7d9-4ed0-97ab-6fa36bd84fa0" providerId="ADAL" clId="{82D48F86-C6EC-44F0-8918-CF0F8EFA5CBA}" dt="2024-06-15T21:03:06.278" v="682"/>
          <ac:spMkLst>
            <pc:docMk/>
            <pc:sldMk cId="4042244627" sldId="1146"/>
            <ac:spMk id="1050" creationId="{B551C3B6-A0D6-43F6-9F68-13666CDA5C09}"/>
          </ac:spMkLst>
        </pc:spChg>
        <pc:spChg chg="del">
          <ac:chgData name="Norm Anderson" userId="cf8893dd-e7d9-4ed0-97ab-6fa36bd84fa0" providerId="ADAL" clId="{82D48F86-C6EC-44F0-8918-CF0F8EFA5CBA}" dt="2024-06-15T21:03:06.278" v="682"/>
          <ac:spMkLst>
            <pc:docMk/>
            <pc:sldMk cId="4042244627" sldId="1146"/>
            <ac:spMk id="1052" creationId="{75955B3A-C08D-43E6-ABEF-A4F616FB682B}"/>
          </ac:spMkLst>
        </pc:spChg>
        <pc:spChg chg="del">
          <ac:chgData name="Norm Anderson" userId="cf8893dd-e7d9-4ed0-97ab-6fa36bd84fa0" providerId="ADAL" clId="{82D48F86-C6EC-44F0-8918-CF0F8EFA5CBA}" dt="2024-06-15T21:03:06.278" v="682"/>
          <ac:spMkLst>
            <pc:docMk/>
            <pc:sldMk cId="4042244627" sldId="1146"/>
            <ac:spMk id="1054" creationId="{C719694A-8B4E-4127-9C08-9B8F39B6F284}"/>
          </ac:spMkLst>
        </pc:spChg>
        <pc:spChg chg="del">
          <ac:chgData name="Norm Anderson" userId="cf8893dd-e7d9-4ed0-97ab-6fa36bd84fa0" providerId="ADAL" clId="{82D48F86-C6EC-44F0-8918-CF0F8EFA5CBA}" dt="2024-06-15T21:03:06.278" v="682"/>
          <ac:spMkLst>
            <pc:docMk/>
            <pc:sldMk cId="4042244627" sldId="1146"/>
            <ac:spMk id="1056" creationId="{52D36E6B-D7EF-409B-B48D-1628C06EE123}"/>
          </ac:spMkLst>
        </pc:spChg>
        <pc:spChg chg="del">
          <ac:chgData name="Norm Anderson" userId="cf8893dd-e7d9-4ed0-97ab-6fa36bd84fa0" providerId="ADAL" clId="{82D48F86-C6EC-44F0-8918-CF0F8EFA5CBA}" dt="2024-06-15T21:03:06.278" v="682"/>
          <ac:spMkLst>
            <pc:docMk/>
            <pc:sldMk cId="4042244627" sldId="1146"/>
            <ac:spMk id="1058" creationId="{73C994B4-9721-4148-9EEC-6793CECDE8DD}"/>
          </ac:spMkLst>
        </pc:spChg>
        <pc:spChg chg="del">
          <ac:chgData name="Norm Anderson" userId="cf8893dd-e7d9-4ed0-97ab-6fa36bd84fa0" providerId="ADAL" clId="{82D48F86-C6EC-44F0-8918-CF0F8EFA5CBA}" dt="2024-06-15T21:03:06.278" v="682"/>
          <ac:spMkLst>
            <pc:docMk/>
            <pc:sldMk cId="4042244627" sldId="1146"/>
            <ac:spMk id="1060" creationId="{816D2053-BB10-4615-A38D-86EEC0D863E8}"/>
          </ac:spMkLst>
        </pc:spChg>
        <pc:cxnChg chg="del">
          <ac:chgData name="Norm Anderson" userId="cf8893dd-e7d9-4ed0-97ab-6fa36bd84fa0" providerId="ADAL" clId="{82D48F86-C6EC-44F0-8918-CF0F8EFA5CBA}" dt="2024-06-15T21:03:06.278" v="682"/>
          <ac:cxnSpMkLst>
            <pc:docMk/>
            <pc:sldMk cId="4042244627" sldId="1146"/>
            <ac:cxnSpMk id="1062" creationId="{CF2CC60F-C99A-48C5-856F-3C79856E9E9F}"/>
          </ac:cxnSpMkLst>
        </pc:cxnChg>
        <pc:cxnChg chg="del">
          <ac:chgData name="Norm Anderson" userId="cf8893dd-e7d9-4ed0-97ab-6fa36bd84fa0" providerId="ADAL" clId="{82D48F86-C6EC-44F0-8918-CF0F8EFA5CBA}" dt="2024-06-15T21:03:06.278" v="682"/>
          <ac:cxnSpMkLst>
            <pc:docMk/>
            <pc:sldMk cId="4042244627" sldId="1146"/>
            <ac:cxnSpMk id="1064" creationId="{D8A2ED1C-4B10-41E7-9BF6-7447B99B9850}"/>
          </ac:cxnSpMkLst>
        </pc:cxnChg>
      </pc:sldChg>
      <pc:sldChg chg="delSp add mod setBg">
        <pc:chgData name="Norm Anderson" userId="cf8893dd-e7d9-4ed0-97ab-6fa36bd84fa0" providerId="ADAL" clId="{82D48F86-C6EC-44F0-8918-CF0F8EFA5CBA}" dt="2024-06-15T22:10:04.097" v="1183" actId="478"/>
        <pc:sldMkLst>
          <pc:docMk/>
          <pc:sldMk cId="3609959476" sldId="1147"/>
        </pc:sldMkLst>
        <pc:spChg chg="del">
          <ac:chgData name="Norm Anderson" userId="cf8893dd-e7d9-4ed0-97ab-6fa36bd84fa0" providerId="ADAL" clId="{82D48F86-C6EC-44F0-8918-CF0F8EFA5CBA}" dt="2024-06-15T22:10:04.097" v="1183" actId="478"/>
          <ac:spMkLst>
            <pc:docMk/>
            <pc:sldMk cId="3609959476" sldId="1147"/>
            <ac:spMk id="47" creationId="{94922453-5492-568B-F2AE-55E925042E64}"/>
          </ac:spMkLst>
        </pc:spChg>
      </pc:sldChg>
      <pc:sldChg chg="delSp add setBg delDesignElem">
        <pc:chgData name="Norm Anderson" userId="cf8893dd-e7d9-4ed0-97ab-6fa36bd84fa0" providerId="ADAL" clId="{82D48F86-C6EC-44F0-8918-CF0F8EFA5CBA}" dt="2024-06-15T21:03:06.278" v="682"/>
        <pc:sldMkLst>
          <pc:docMk/>
          <pc:sldMk cId="960135175" sldId="1148"/>
        </pc:sldMkLst>
        <pc:spChg chg="del">
          <ac:chgData name="Norm Anderson" userId="cf8893dd-e7d9-4ed0-97ab-6fa36bd84fa0" providerId="ADAL" clId="{82D48F86-C6EC-44F0-8918-CF0F8EFA5CBA}" dt="2024-06-15T21:03:06.278" v="682"/>
          <ac:spMkLst>
            <pc:docMk/>
            <pc:sldMk cId="960135175" sldId="1148"/>
            <ac:spMk id="10" creationId="{5E789A05-76D0-47F6-AD3C-AF9057326156}"/>
          </ac:spMkLst>
        </pc:spChg>
        <pc:spChg chg="del">
          <ac:chgData name="Norm Anderson" userId="cf8893dd-e7d9-4ed0-97ab-6fa36bd84fa0" providerId="ADAL" clId="{82D48F86-C6EC-44F0-8918-CF0F8EFA5CBA}" dt="2024-06-15T21:03:06.278" v="682"/>
          <ac:spMkLst>
            <pc:docMk/>
            <pc:sldMk cId="960135175" sldId="1148"/>
            <ac:spMk id="12" creationId="{482F11BC-0096-4F9C-BAA6-E7D36C1E54A4}"/>
          </ac:spMkLst>
        </pc:spChg>
        <pc:spChg chg="del">
          <ac:chgData name="Norm Anderson" userId="cf8893dd-e7d9-4ed0-97ab-6fa36bd84fa0" providerId="ADAL" clId="{82D48F86-C6EC-44F0-8918-CF0F8EFA5CBA}" dt="2024-06-15T21:03:06.278" v="682"/>
          <ac:spMkLst>
            <pc:docMk/>
            <pc:sldMk cId="960135175" sldId="1148"/>
            <ac:spMk id="14" creationId="{2FA1E615-6866-4975-BEB0-8A6DCCEFB64D}"/>
          </ac:spMkLst>
        </pc:spChg>
        <pc:spChg chg="del">
          <ac:chgData name="Norm Anderson" userId="cf8893dd-e7d9-4ed0-97ab-6fa36bd84fa0" providerId="ADAL" clId="{82D48F86-C6EC-44F0-8918-CF0F8EFA5CBA}" dt="2024-06-15T21:03:06.278" v="682"/>
          <ac:spMkLst>
            <pc:docMk/>
            <pc:sldMk cId="960135175" sldId="1148"/>
            <ac:spMk id="16" creationId="{9F49980E-1F13-46BA-BFC3-59DA3D8610B7}"/>
          </ac:spMkLst>
        </pc:spChg>
        <pc:spChg chg="del">
          <ac:chgData name="Norm Anderson" userId="cf8893dd-e7d9-4ed0-97ab-6fa36bd84fa0" providerId="ADAL" clId="{82D48F86-C6EC-44F0-8918-CF0F8EFA5CBA}" dt="2024-06-15T21:03:06.278" v="682"/>
          <ac:spMkLst>
            <pc:docMk/>
            <pc:sldMk cId="960135175" sldId="1148"/>
            <ac:spMk id="18" creationId="{79712DE8-94E0-4F45-81D9-37AF7A32F4D6}"/>
          </ac:spMkLst>
        </pc:spChg>
        <pc:cxnChg chg="del">
          <ac:chgData name="Norm Anderson" userId="cf8893dd-e7d9-4ed0-97ab-6fa36bd84fa0" providerId="ADAL" clId="{82D48F86-C6EC-44F0-8918-CF0F8EFA5CBA}" dt="2024-06-15T21:03:06.278" v="682"/>
          <ac:cxnSpMkLst>
            <pc:docMk/>
            <pc:sldMk cId="960135175" sldId="1148"/>
            <ac:cxnSpMk id="20" creationId="{CD8C7CAC-1828-45F3-9C70-DE1294FA20A8}"/>
          </ac:cxnSpMkLst>
        </pc:cxnChg>
        <pc:cxnChg chg="del">
          <ac:chgData name="Norm Anderson" userId="cf8893dd-e7d9-4ed0-97ab-6fa36bd84fa0" providerId="ADAL" clId="{82D48F86-C6EC-44F0-8918-CF0F8EFA5CBA}" dt="2024-06-15T21:03:06.278" v="682"/>
          <ac:cxnSpMkLst>
            <pc:docMk/>
            <pc:sldMk cId="960135175" sldId="1148"/>
            <ac:cxnSpMk id="22" creationId="{AC52D459-9D8C-45C6-9998-FE91890626FF}"/>
          </ac:cxnSpMkLst>
        </pc:cxnChg>
      </pc:sldChg>
      <pc:sldChg chg="add">
        <pc:chgData name="Norm Anderson" userId="cf8893dd-e7d9-4ed0-97ab-6fa36bd84fa0" providerId="ADAL" clId="{82D48F86-C6EC-44F0-8918-CF0F8EFA5CBA}" dt="2024-06-15T21:03:06.278" v="682"/>
        <pc:sldMkLst>
          <pc:docMk/>
          <pc:sldMk cId="1349390817" sldId="1149"/>
        </pc:sldMkLst>
      </pc:sldChg>
      <pc:sldChg chg="delSp modSp add mod setBg delDesignElem">
        <pc:chgData name="Norm Anderson" userId="cf8893dd-e7d9-4ed0-97ab-6fa36bd84fa0" providerId="ADAL" clId="{82D48F86-C6EC-44F0-8918-CF0F8EFA5CBA}" dt="2024-06-16T17:06:19.585" v="4437" actId="1076"/>
        <pc:sldMkLst>
          <pc:docMk/>
          <pc:sldMk cId="1499753074" sldId="1150"/>
        </pc:sldMkLst>
        <pc:spChg chg="mod">
          <ac:chgData name="Norm Anderson" userId="cf8893dd-e7d9-4ed0-97ab-6fa36bd84fa0" providerId="ADAL" clId="{82D48F86-C6EC-44F0-8918-CF0F8EFA5CBA}" dt="2024-06-15T21:03:06.360" v="683" actId="27636"/>
          <ac:spMkLst>
            <pc:docMk/>
            <pc:sldMk cId="1499753074" sldId="1150"/>
            <ac:spMk id="2" creationId="{F1A689D8-CDAC-4215-96CD-8548432CE4D6}"/>
          </ac:spMkLst>
        </pc:spChg>
        <pc:spChg chg="mod">
          <ac:chgData name="Norm Anderson" userId="cf8893dd-e7d9-4ed0-97ab-6fa36bd84fa0" providerId="ADAL" clId="{82D48F86-C6EC-44F0-8918-CF0F8EFA5CBA}" dt="2024-06-16T17:05:56.416" v="4433" actId="14100"/>
          <ac:spMkLst>
            <pc:docMk/>
            <pc:sldMk cId="1499753074" sldId="1150"/>
            <ac:spMk id="3" creationId="{3110502F-36D4-4E60-B6E9-08628B2C5D5E}"/>
          </ac:spMkLst>
        </pc:spChg>
        <pc:spChg chg="del">
          <ac:chgData name="Norm Anderson" userId="cf8893dd-e7d9-4ed0-97ab-6fa36bd84fa0" providerId="ADAL" clId="{82D48F86-C6EC-44F0-8918-CF0F8EFA5CBA}" dt="2024-06-15T21:03:06.278" v="682"/>
          <ac:spMkLst>
            <pc:docMk/>
            <pc:sldMk cId="1499753074" sldId="1150"/>
            <ac:spMk id="2063" creationId="{5E789A05-76D0-47F6-AD3C-AF9057326156}"/>
          </ac:spMkLst>
        </pc:spChg>
        <pc:spChg chg="del">
          <ac:chgData name="Norm Anderson" userId="cf8893dd-e7d9-4ed0-97ab-6fa36bd84fa0" providerId="ADAL" clId="{82D48F86-C6EC-44F0-8918-CF0F8EFA5CBA}" dt="2024-06-15T21:03:06.278" v="682"/>
          <ac:spMkLst>
            <pc:docMk/>
            <pc:sldMk cId="1499753074" sldId="1150"/>
            <ac:spMk id="2065" creationId="{6FE1B373-C486-45F5-803D-3A3E49AD9F91}"/>
          </ac:spMkLst>
        </pc:spChg>
        <pc:spChg chg="del">
          <ac:chgData name="Norm Anderson" userId="cf8893dd-e7d9-4ed0-97ab-6fa36bd84fa0" providerId="ADAL" clId="{82D48F86-C6EC-44F0-8918-CF0F8EFA5CBA}" dt="2024-06-15T21:03:06.278" v="682"/>
          <ac:spMkLst>
            <pc:docMk/>
            <pc:sldMk cId="1499753074" sldId="1150"/>
            <ac:spMk id="2067" creationId="{458B5272-F661-4524-87B0-B1FAA55ED909}"/>
          </ac:spMkLst>
        </pc:spChg>
        <pc:spChg chg="del">
          <ac:chgData name="Norm Anderson" userId="cf8893dd-e7d9-4ed0-97ab-6fa36bd84fa0" providerId="ADAL" clId="{82D48F86-C6EC-44F0-8918-CF0F8EFA5CBA}" dt="2024-06-15T21:03:06.278" v="682"/>
          <ac:spMkLst>
            <pc:docMk/>
            <pc:sldMk cId="1499753074" sldId="1150"/>
            <ac:spMk id="2069" creationId="{08D2EF23-03A6-4C9F-8D5D-1B65F5EFA2D5}"/>
          </ac:spMkLst>
        </pc:spChg>
        <pc:spChg chg="del">
          <ac:chgData name="Norm Anderson" userId="cf8893dd-e7d9-4ed0-97ab-6fa36bd84fa0" providerId="ADAL" clId="{82D48F86-C6EC-44F0-8918-CF0F8EFA5CBA}" dt="2024-06-15T21:03:06.278" v="682"/>
          <ac:spMkLst>
            <pc:docMk/>
            <pc:sldMk cId="1499753074" sldId="1150"/>
            <ac:spMk id="2071" creationId="{9DCCB9F2-C638-467A-96DA-29F5FB2EECCF}"/>
          </ac:spMkLst>
        </pc:spChg>
        <pc:picChg chg="mod">
          <ac:chgData name="Norm Anderson" userId="cf8893dd-e7d9-4ed0-97ab-6fa36bd84fa0" providerId="ADAL" clId="{82D48F86-C6EC-44F0-8918-CF0F8EFA5CBA}" dt="2024-06-16T17:06:19.585" v="4437" actId="1076"/>
          <ac:picMkLst>
            <pc:docMk/>
            <pc:sldMk cId="1499753074" sldId="1150"/>
            <ac:picMk id="2050" creationId="{AA507F26-9331-4EAA-F12E-0773B6B75468}"/>
          </ac:picMkLst>
        </pc:picChg>
        <pc:cxnChg chg="del">
          <ac:chgData name="Norm Anderson" userId="cf8893dd-e7d9-4ed0-97ab-6fa36bd84fa0" providerId="ADAL" clId="{82D48F86-C6EC-44F0-8918-CF0F8EFA5CBA}" dt="2024-06-15T21:03:06.278" v="682"/>
          <ac:cxnSpMkLst>
            <pc:docMk/>
            <pc:sldMk cId="1499753074" sldId="1150"/>
            <ac:cxnSpMk id="2073" creationId="{CD5DF76C-8F39-4F59-A9BC-144DA07B48E9}"/>
          </ac:cxnSpMkLst>
        </pc:cxnChg>
        <pc:cxnChg chg="del">
          <ac:chgData name="Norm Anderson" userId="cf8893dd-e7d9-4ed0-97ab-6fa36bd84fa0" providerId="ADAL" clId="{82D48F86-C6EC-44F0-8918-CF0F8EFA5CBA}" dt="2024-06-15T21:03:06.278" v="682"/>
          <ac:cxnSpMkLst>
            <pc:docMk/>
            <pc:sldMk cId="1499753074" sldId="1150"/>
            <ac:cxnSpMk id="2075" creationId="{1970CC2F-BFF6-4986-9596-A34ED87A2C0D}"/>
          </ac:cxnSpMkLst>
        </pc:cxnChg>
      </pc:sldChg>
      <pc:sldChg chg="modSp add mod">
        <pc:chgData name="Norm Anderson" userId="cf8893dd-e7d9-4ed0-97ab-6fa36bd84fa0" providerId="ADAL" clId="{82D48F86-C6EC-44F0-8918-CF0F8EFA5CBA}" dt="2024-06-15T21:03:06.373" v="684" actId="27636"/>
        <pc:sldMkLst>
          <pc:docMk/>
          <pc:sldMk cId="2026371034" sldId="1151"/>
        </pc:sldMkLst>
        <pc:spChg chg="mod">
          <ac:chgData name="Norm Anderson" userId="cf8893dd-e7d9-4ed0-97ab-6fa36bd84fa0" providerId="ADAL" clId="{82D48F86-C6EC-44F0-8918-CF0F8EFA5CBA}" dt="2024-06-15T21:03:06.373" v="684" actId="27636"/>
          <ac:spMkLst>
            <pc:docMk/>
            <pc:sldMk cId="2026371034" sldId="1151"/>
            <ac:spMk id="6" creationId="{4552F1CF-68AA-447B-B5B0-C65BB72A5D6D}"/>
          </ac:spMkLst>
        </pc:spChg>
      </pc:sldChg>
      <pc:sldChg chg="add">
        <pc:chgData name="Norm Anderson" userId="cf8893dd-e7d9-4ed0-97ab-6fa36bd84fa0" providerId="ADAL" clId="{82D48F86-C6EC-44F0-8918-CF0F8EFA5CBA}" dt="2024-06-15T21:03:06.278" v="682"/>
        <pc:sldMkLst>
          <pc:docMk/>
          <pc:sldMk cId="287301967" sldId="1152"/>
        </pc:sldMkLst>
      </pc:sldChg>
      <pc:sldChg chg="modSp add mod">
        <pc:chgData name="Norm Anderson" userId="cf8893dd-e7d9-4ed0-97ab-6fa36bd84fa0" providerId="ADAL" clId="{82D48F86-C6EC-44F0-8918-CF0F8EFA5CBA}" dt="2024-06-15T21:03:06.382" v="685" actId="27636"/>
        <pc:sldMkLst>
          <pc:docMk/>
          <pc:sldMk cId="2142737209" sldId="1153"/>
        </pc:sldMkLst>
        <pc:spChg chg="mod">
          <ac:chgData name="Norm Anderson" userId="cf8893dd-e7d9-4ed0-97ab-6fa36bd84fa0" providerId="ADAL" clId="{82D48F86-C6EC-44F0-8918-CF0F8EFA5CBA}" dt="2024-06-15T21:03:06.382" v="685" actId="27636"/>
          <ac:spMkLst>
            <pc:docMk/>
            <pc:sldMk cId="2142737209" sldId="1153"/>
            <ac:spMk id="2" creationId="{07287257-8307-8E38-6081-4848FC5EBC9D}"/>
          </ac:spMkLst>
        </pc:spChg>
      </pc:sldChg>
      <pc:sldChg chg="add">
        <pc:chgData name="Norm Anderson" userId="cf8893dd-e7d9-4ed0-97ab-6fa36bd84fa0" providerId="ADAL" clId="{82D48F86-C6EC-44F0-8918-CF0F8EFA5CBA}" dt="2024-06-15T21:03:06.278" v="682"/>
        <pc:sldMkLst>
          <pc:docMk/>
          <pc:sldMk cId="1894677938" sldId="1154"/>
        </pc:sldMkLst>
      </pc:sldChg>
      <pc:sldChg chg="add">
        <pc:chgData name="Norm Anderson" userId="cf8893dd-e7d9-4ed0-97ab-6fa36bd84fa0" providerId="ADAL" clId="{82D48F86-C6EC-44F0-8918-CF0F8EFA5CBA}" dt="2024-06-15T21:25:11.853" v="856" actId="2890"/>
        <pc:sldMkLst>
          <pc:docMk/>
          <pc:sldMk cId="1040001979" sldId="1155"/>
        </pc:sldMkLst>
      </pc:sldChg>
      <pc:sldChg chg="addSp delSp modSp add mod">
        <pc:chgData name="Norm Anderson" userId="cf8893dd-e7d9-4ed0-97ab-6fa36bd84fa0" providerId="ADAL" clId="{82D48F86-C6EC-44F0-8918-CF0F8EFA5CBA}" dt="2024-06-16T02:17:09.902" v="2313" actId="1076"/>
        <pc:sldMkLst>
          <pc:docMk/>
          <pc:sldMk cId="2894928005" sldId="1156"/>
        </pc:sldMkLst>
        <pc:spChg chg="del">
          <ac:chgData name="Norm Anderson" userId="cf8893dd-e7d9-4ed0-97ab-6fa36bd84fa0" providerId="ADAL" clId="{82D48F86-C6EC-44F0-8918-CF0F8EFA5CBA}" dt="2024-06-16T02:06:46.764" v="1464" actId="478"/>
          <ac:spMkLst>
            <pc:docMk/>
            <pc:sldMk cId="2894928005" sldId="1156"/>
            <ac:spMk id="5" creationId="{8F77AD44-1C5F-AED7-165B-D80677542102}"/>
          </ac:spMkLst>
        </pc:spChg>
        <pc:spChg chg="add mod">
          <ac:chgData name="Norm Anderson" userId="cf8893dd-e7d9-4ed0-97ab-6fa36bd84fa0" providerId="ADAL" clId="{82D48F86-C6EC-44F0-8918-CF0F8EFA5CBA}" dt="2024-06-16T02:17:09.902" v="2313" actId="1076"/>
          <ac:spMkLst>
            <pc:docMk/>
            <pc:sldMk cId="2894928005" sldId="1156"/>
            <ac:spMk id="6" creationId="{A2C34B17-63CB-D01D-37B2-D5339793F555}"/>
          </ac:spMkLst>
        </pc:spChg>
        <pc:picChg chg="add mod">
          <ac:chgData name="Norm Anderson" userId="cf8893dd-e7d9-4ed0-97ab-6fa36bd84fa0" providerId="ADAL" clId="{82D48F86-C6EC-44F0-8918-CF0F8EFA5CBA}" dt="2024-06-16T02:07:06.363" v="1472" actId="14861"/>
          <ac:picMkLst>
            <pc:docMk/>
            <pc:sldMk cId="2894928005" sldId="1156"/>
            <ac:picMk id="4" creationId="{5D02ED3E-44A4-2C60-B037-C47D2F0C5066}"/>
          </ac:picMkLst>
        </pc:picChg>
      </pc:sldChg>
      <pc:sldChg chg="addSp delSp modSp add mod ord">
        <pc:chgData name="Norm Anderson" userId="cf8893dd-e7d9-4ed0-97ab-6fa36bd84fa0" providerId="ADAL" clId="{82D48F86-C6EC-44F0-8918-CF0F8EFA5CBA}" dt="2024-06-16T02:24:04.300" v="2581" actId="20577"/>
        <pc:sldMkLst>
          <pc:docMk/>
          <pc:sldMk cId="2529987096" sldId="1157"/>
        </pc:sldMkLst>
        <pc:spChg chg="del">
          <ac:chgData name="Norm Anderson" userId="cf8893dd-e7d9-4ed0-97ab-6fa36bd84fa0" providerId="ADAL" clId="{82D48F86-C6EC-44F0-8918-CF0F8EFA5CBA}" dt="2024-06-16T02:20:51.073" v="2379" actId="478"/>
          <ac:spMkLst>
            <pc:docMk/>
            <pc:sldMk cId="2529987096" sldId="1157"/>
            <ac:spMk id="5" creationId="{8F77AD44-1C5F-AED7-165B-D80677542102}"/>
          </ac:spMkLst>
        </pc:spChg>
        <pc:spChg chg="add mod">
          <ac:chgData name="Norm Anderson" userId="cf8893dd-e7d9-4ed0-97ab-6fa36bd84fa0" providerId="ADAL" clId="{82D48F86-C6EC-44F0-8918-CF0F8EFA5CBA}" dt="2024-06-16T02:24:04.300" v="2581" actId="20577"/>
          <ac:spMkLst>
            <pc:docMk/>
            <pc:sldMk cId="2529987096" sldId="1157"/>
            <ac:spMk id="6" creationId="{BB71DB8C-3624-5F3C-4993-C7BAD679EAA3}"/>
          </ac:spMkLst>
        </pc:spChg>
        <pc:picChg chg="add mod">
          <ac:chgData name="Norm Anderson" userId="cf8893dd-e7d9-4ed0-97ab-6fa36bd84fa0" providerId="ADAL" clId="{82D48F86-C6EC-44F0-8918-CF0F8EFA5CBA}" dt="2024-06-16T02:22:58.922" v="2495" actId="14100"/>
          <ac:picMkLst>
            <pc:docMk/>
            <pc:sldMk cId="2529987096" sldId="1157"/>
            <ac:picMk id="4" creationId="{BA3C3879-8F93-4010-8939-25610A565CE0}"/>
          </ac:picMkLst>
        </pc:picChg>
      </pc:sldChg>
      <pc:sldChg chg="addSp delSp modSp add mod">
        <pc:chgData name="Norm Anderson" userId="cf8893dd-e7d9-4ed0-97ab-6fa36bd84fa0" providerId="ADAL" clId="{82D48F86-C6EC-44F0-8918-CF0F8EFA5CBA}" dt="2024-06-16T02:19:02.782" v="2374" actId="1076"/>
        <pc:sldMkLst>
          <pc:docMk/>
          <pc:sldMk cId="2459576319" sldId="1158"/>
        </pc:sldMkLst>
        <pc:spChg chg="del">
          <ac:chgData name="Norm Anderson" userId="cf8893dd-e7d9-4ed0-97ab-6fa36bd84fa0" providerId="ADAL" clId="{82D48F86-C6EC-44F0-8918-CF0F8EFA5CBA}" dt="2024-06-16T02:17:27.635" v="2315" actId="478"/>
          <ac:spMkLst>
            <pc:docMk/>
            <pc:sldMk cId="2459576319" sldId="1158"/>
            <ac:spMk id="5" creationId="{8F77AD44-1C5F-AED7-165B-D80677542102}"/>
          </ac:spMkLst>
        </pc:spChg>
        <pc:spChg chg="add mod">
          <ac:chgData name="Norm Anderson" userId="cf8893dd-e7d9-4ed0-97ab-6fa36bd84fa0" providerId="ADAL" clId="{82D48F86-C6EC-44F0-8918-CF0F8EFA5CBA}" dt="2024-06-16T02:19:02.782" v="2374" actId="1076"/>
          <ac:spMkLst>
            <pc:docMk/>
            <pc:sldMk cId="2459576319" sldId="1158"/>
            <ac:spMk id="6" creationId="{7207E10E-25C9-48FA-9476-FBC565EE57B7}"/>
          </ac:spMkLst>
        </pc:spChg>
        <pc:picChg chg="add mod">
          <ac:chgData name="Norm Anderson" userId="cf8893dd-e7d9-4ed0-97ab-6fa36bd84fa0" providerId="ADAL" clId="{82D48F86-C6EC-44F0-8918-CF0F8EFA5CBA}" dt="2024-06-16T02:18:46.790" v="2373" actId="14861"/>
          <ac:picMkLst>
            <pc:docMk/>
            <pc:sldMk cId="2459576319" sldId="1158"/>
            <ac:picMk id="4" creationId="{2FEFF46E-CE7C-5A04-1639-C53D01A24FC2}"/>
          </ac:picMkLst>
        </pc:picChg>
      </pc:sldChg>
      <pc:sldChg chg="addSp delSp modSp add mod ord">
        <pc:chgData name="Norm Anderson" userId="cf8893dd-e7d9-4ed0-97ab-6fa36bd84fa0" providerId="ADAL" clId="{82D48F86-C6EC-44F0-8918-CF0F8EFA5CBA}" dt="2024-06-16T02:38:01.013" v="3059"/>
        <pc:sldMkLst>
          <pc:docMk/>
          <pc:sldMk cId="1301373102" sldId="1159"/>
        </pc:sldMkLst>
        <pc:spChg chg="del">
          <ac:chgData name="Norm Anderson" userId="cf8893dd-e7d9-4ed0-97ab-6fa36bd84fa0" providerId="ADAL" clId="{82D48F86-C6EC-44F0-8918-CF0F8EFA5CBA}" dt="2024-06-16T02:30:13.758" v="2652" actId="478"/>
          <ac:spMkLst>
            <pc:docMk/>
            <pc:sldMk cId="1301373102" sldId="1159"/>
            <ac:spMk id="3" creationId="{75627965-66FD-1176-23A7-A1003D95E45D}"/>
          </ac:spMkLst>
        </pc:spChg>
        <pc:spChg chg="add del mod">
          <ac:chgData name="Norm Anderson" userId="cf8893dd-e7d9-4ed0-97ab-6fa36bd84fa0" providerId="ADAL" clId="{82D48F86-C6EC-44F0-8918-CF0F8EFA5CBA}" dt="2024-06-16T02:30:17.887" v="2653" actId="478"/>
          <ac:spMkLst>
            <pc:docMk/>
            <pc:sldMk cId="1301373102" sldId="1159"/>
            <ac:spMk id="5" creationId="{A30605BB-1500-76C5-4EBB-B36157B73C0A}"/>
          </ac:spMkLst>
        </pc:spChg>
        <pc:spChg chg="add mod">
          <ac:chgData name="Norm Anderson" userId="cf8893dd-e7d9-4ed0-97ab-6fa36bd84fa0" providerId="ADAL" clId="{82D48F86-C6EC-44F0-8918-CF0F8EFA5CBA}" dt="2024-06-16T02:35:01.423" v="2900" actId="20577"/>
          <ac:spMkLst>
            <pc:docMk/>
            <pc:sldMk cId="1301373102" sldId="1159"/>
            <ac:spMk id="7" creationId="{B010717B-93B9-CF29-2768-9A51EA0A339D}"/>
          </ac:spMkLst>
        </pc:spChg>
        <pc:picChg chg="add mod">
          <ac:chgData name="Norm Anderson" userId="cf8893dd-e7d9-4ed0-97ab-6fa36bd84fa0" providerId="ADAL" clId="{82D48F86-C6EC-44F0-8918-CF0F8EFA5CBA}" dt="2024-06-16T02:31:46.154" v="2664" actId="1076"/>
          <ac:picMkLst>
            <pc:docMk/>
            <pc:sldMk cId="1301373102" sldId="1159"/>
            <ac:picMk id="6" creationId="{D4F8C3A7-930D-3651-9A16-DD56D0EB8A86}"/>
          </ac:picMkLst>
        </pc:picChg>
      </pc:sldChg>
      <pc:sldChg chg="addSp delSp modSp add mod ord">
        <pc:chgData name="Norm Anderson" userId="cf8893dd-e7d9-4ed0-97ab-6fa36bd84fa0" providerId="ADAL" clId="{82D48F86-C6EC-44F0-8918-CF0F8EFA5CBA}" dt="2024-06-16T17:03:22.192" v="4432" actId="1076"/>
        <pc:sldMkLst>
          <pc:docMk/>
          <pc:sldMk cId="1479828617" sldId="1160"/>
        </pc:sldMkLst>
        <pc:spChg chg="del">
          <ac:chgData name="Norm Anderson" userId="cf8893dd-e7d9-4ed0-97ab-6fa36bd84fa0" providerId="ADAL" clId="{82D48F86-C6EC-44F0-8918-CF0F8EFA5CBA}" dt="2024-06-16T14:14:24.521" v="3395" actId="478"/>
          <ac:spMkLst>
            <pc:docMk/>
            <pc:sldMk cId="1479828617" sldId="1160"/>
            <ac:spMk id="4" creationId="{E11CB42B-4A3F-39EC-4C29-99E8B45A521C}"/>
          </ac:spMkLst>
        </pc:spChg>
        <pc:spChg chg="add mod">
          <ac:chgData name="Norm Anderson" userId="cf8893dd-e7d9-4ed0-97ab-6fa36bd84fa0" providerId="ADAL" clId="{82D48F86-C6EC-44F0-8918-CF0F8EFA5CBA}" dt="2024-06-16T14:29:09.814" v="3517" actId="20577"/>
          <ac:spMkLst>
            <pc:docMk/>
            <pc:sldMk cId="1479828617" sldId="1160"/>
            <ac:spMk id="8" creationId="{885A20DD-899A-23A2-F43A-5781377BC7A9}"/>
          </ac:spMkLst>
        </pc:spChg>
        <pc:spChg chg="add mod">
          <ac:chgData name="Norm Anderson" userId="cf8893dd-e7d9-4ed0-97ab-6fa36bd84fa0" providerId="ADAL" clId="{82D48F86-C6EC-44F0-8918-CF0F8EFA5CBA}" dt="2024-06-16T17:03:22.192" v="4432" actId="1076"/>
          <ac:spMkLst>
            <pc:docMk/>
            <pc:sldMk cId="1479828617" sldId="1160"/>
            <ac:spMk id="10" creationId="{3D6A931F-516C-6F95-EFD7-B5540110F0EE}"/>
          </ac:spMkLst>
        </pc:spChg>
        <pc:picChg chg="add mod">
          <ac:chgData name="Norm Anderson" userId="cf8893dd-e7d9-4ed0-97ab-6fa36bd84fa0" providerId="ADAL" clId="{82D48F86-C6EC-44F0-8918-CF0F8EFA5CBA}" dt="2024-06-16T14:14:34.895" v="3398" actId="1076"/>
          <ac:picMkLst>
            <pc:docMk/>
            <pc:sldMk cId="1479828617" sldId="1160"/>
            <ac:picMk id="5" creationId="{58DB4121-08E8-F477-09C9-AEB446BCF8D4}"/>
          </ac:picMkLst>
        </pc:picChg>
        <pc:picChg chg="add mod">
          <ac:chgData name="Norm Anderson" userId="cf8893dd-e7d9-4ed0-97ab-6fa36bd84fa0" providerId="ADAL" clId="{82D48F86-C6EC-44F0-8918-CF0F8EFA5CBA}" dt="2024-06-16T14:15:25.632" v="3404" actId="14100"/>
          <ac:picMkLst>
            <pc:docMk/>
            <pc:sldMk cId="1479828617" sldId="1160"/>
            <ac:picMk id="7" creationId="{394488B9-8EA1-719D-9B67-4453A566A653}"/>
          </ac:picMkLst>
        </pc:picChg>
      </pc:sldChg>
      <pc:sldChg chg="addSp delSp modSp add mod">
        <pc:chgData name="Norm Anderson" userId="cf8893dd-e7d9-4ed0-97ab-6fa36bd84fa0" providerId="ADAL" clId="{82D48F86-C6EC-44F0-8918-CF0F8EFA5CBA}" dt="2024-06-16T14:47:39.439" v="3664" actId="1076"/>
        <pc:sldMkLst>
          <pc:docMk/>
          <pc:sldMk cId="3082958761" sldId="1161"/>
        </pc:sldMkLst>
        <pc:spChg chg="del mod">
          <ac:chgData name="Norm Anderson" userId="cf8893dd-e7d9-4ed0-97ab-6fa36bd84fa0" providerId="ADAL" clId="{82D48F86-C6EC-44F0-8918-CF0F8EFA5CBA}" dt="2024-06-16T14:47:01.226" v="3655" actId="478"/>
          <ac:spMkLst>
            <pc:docMk/>
            <pc:sldMk cId="3082958761" sldId="1161"/>
            <ac:spMk id="4" creationId="{E11CB42B-4A3F-39EC-4C29-99E8B45A521C}"/>
          </ac:spMkLst>
        </pc:spChg>
        <pc:spChg chg="add mod">
          <ac:chgData name="Norm Anderson" userId="cf8893dd-e7d9-4ed0-97ab-6fa36bd84fa0" providerId="ADAL" clId="{82D48F86-C6EC-44F0-8918-CF0F8EFA5CBA}" dt="2024-06-16T14:46:21.162" v="3654" actId="207"/>
          <ac:spMkLst>
            <pc:docMk/>
            <pc:sldMk cId="3082958761" sldId="1161"/>
            <ac:spMk id="5" creationId="{1BF0D6DF-DC19-A881-B950-85E976A704EE}"/>
          </ac:spMkLst>
        </pc:spChg>
        <pc:picChg chg="add mod">
          <ac:chgData name="Norm Anderson" userId="cf8893dd-e7d9-4ed0-97ab-6fa36bd84fa0" providerId="ADAL" clId="{82D48F86-C6EC-44F0-8918-CF0F8EFA5CBA}" dt="2024-06-16T14:47:37.529" v="3663" actId="1076"/>
          <ac:picMkLst>
            <pc:docMk/>
            <pc:sldMk cId="3082958761" sldId="1161"/>
            <ac:picMk id="7" creationId="{601B4F21-A1D4-F347-FC25-88CEDC9EE7B0}"/>
          </ac:picMkLst>
        </pc:picChg>
        <pc:picChg chg="add mod">
          <ac:chgData name="Norm Anderson" userId="cf8893dd-e7d9-4ed0-97ab-6fa36bd84fa0" providerId="ADAL" clId="{82D48F86-C6EC-44F0-8918-CF0F8EFA5CBA}" dt="2024-06-16T14:47:39.439" v="3664" actId="1076"/>
          <ac:picMkLst>
            <pc:docMk/>
            <pc:sldMk cId="3082958761" sldId="1161"/>
            <ac:picMk id="9" creationId="{1E6E5817-6814-E4F1-8ECC-B291B4CC8965}"/>
          </ac:picMkLst>
        </pc:picChg>
      </pc:sldChg>
      <pc:sldChg chg="addSp delSp modSp add mod">
        <pc:chgData name="Norm Anderson" userId="cf8893dd-e7d9-4ed0-97ab-6fa36bd84fa0" providerId="ADAL" clId="{82D48F86-C6EC-44F0-8918-CF0F8EFA5CBA}" dt="2024-06-16T14:50:46.628" v="3680" actId="1076"/>
        <pc:sldMkLst>
          <pc:docMk/>
          <pc:sldMk cId="1433854159" sldId="1162"/>
        </pc:sldMkLst>
        <pc:spChg chg="del">
          <ac:chgData name="Norm Anderson" userId="cf8893dd-e7d9-4ed0-97ab-6fa36bd84fa0" providerId="ADAL" clId="{82D48F86-C6EC-44F0-8918-CF0F8EFA5CBA}" dt="2024-06-16T14:48:37.514" v="3669" actId="478"/>
          <ac:spMkLst>
            <pc:docMk/>
            <pc:sldMk cId="1433854159" sldId="1162"/>
            <ac:spMk id="4" creationId="{E11CB42B-4A3F-39EC-4C29-99E8B45A521C}"/>
          </ac:spMkLst>
        </pc:spChg>
        <pc:spChg chg="add mod">
          <ac:chgData name="Norm Anderson" userId="cf8893dd-e7d9-4ed0-97ab-6fa36bd84fa0" providerId="ADAL" clId="{82D48F86-C6EC-44F0-8918-CF0F8EFA5CBA}" dt="2024-06-16T14:50:46.628" v="3680" actId="1076"/>
          <ac:spMkLst>
            <pc:docMk/>
            <pc:sldMk cId="1433854159" sldId="1162"/>
            <ac:spMk id="5" creationId="{03389209-5186-F67E-8D50-4DD4EADB82D7}"/>
          </ac:spMkLst>
        </pc:spChg>
        <pc:picChg chg="add mod">
          <ac:chgData name="Norm Anderson" userId="cf8893dd-e7d9-4ed0-97ab-6fa36bd84fa0" providerId="ADAL" clId="{82D48F86-C6EC-44F0-8918-CF0F8EFA5CBA}" dt="2024-06-16T14:50:36.560" v="3679" actId="1035"/>
          <ac:picMkLst>
            <pc:docMk/>
            <pc:sldMk cId="1433854159" sldId="1162"/>
            <ac:picMk id="7" creationId="{577A25F4-4819-4E33-506F-49113B4EBA5E}"/>
          </ac:picMkLst>
        </pc:picChg>
        <pc:picChg chg="add mod">
          <ac:chgData name="Norm Anderson" userId="cf8893dd-e7d9-4ed0-97ab-6fa36bd84fa0" providerId="ADAL" clId="{82D48F86-C6EC-44F0-8918-CF0F8EFA5CBA}" dt="2024-06-16T14:50:21.260" v="3675" actId="14100"/>
          <ac:picMkLst>
            <pc:docMk/>
            <pc:sldMk cId="1433854159" sldId="1162"/>
            <ac:picMk id="9" creationId="{F3A72766-10FB-776D-1C9C-1575FCAE134A}"/>
          </ac:picMkLst>
        </pc:picChg>
      </pc:sldChg>
      <pc:sldChg chg="modSp add mod">
        <pc:chgData name="Norm Anderson" userId="cf8893dd-e7d9-4ed0-97ab-6fa36bd84fa0" providerId="ADAL" clId="{82D48F86-C6EC-44F0-8918-CF0F8EFA5CBA}" dt="2024-06-16T15:06:04.965" v="4088" actId="20577"/>
        <pc:sldMkLst>
          <pc:docMk/>
          <pc:sldMk cId="595252466" sldId="1163"/>
        </pc:sldMkLst>
        <pc:spChg chg="mod">
          <ac:chgData name="Norm Anderson" userId="cf8893dd-e7d9-4ed0-97ab-6fa36bd84fa0" providerId="ADAL" clId="{82D48F86-C6EC-44F0-8918-CF0F8EFA5CBA}" dt="2024-06-16T15:06:04.965" v="4088" actId="20577"/>
          <ac:spMkLst>
            <pc:docMk/>
            <pc:sldMk cId="595252466" sldId="1163"/>
            <ac:spMk id="2" creationId="{A0006AD4-DCA8-3D91-0688-B0D1C3B3D00A}"/>
          </ac:spMkLst>
        </pc:spChg>
      </pc:sldChg>
      <pc:sldChg chg="addSp delSp modSp add mod">
        <pc:chgData name="Norm Anderson" userId="cf8893dd-e7d9-4ed0-97ab-6fa36bd84fa0" providerId="ADAL" clId="{82D48F86-C6EC-44F0-8918-CF0F8EFA5CBA}" dt="2024-06-16T15:09:50.660" v="4198" actId="20577"/>
        <pc:sldMkLst>
          <pc:docMk/>
          <pc:sldMk cId="4025407672" sldId="1164"/>
        </pc:sldMkLst>
        <pc:spChg chg="mod">
          <ac:chgData name="Norm Anderson" userId="cf8893dd-e7d9-4ed0-97ab-6fa36bd84fa0" providerId="ADAL" clId="{82D48F86-C6EC-44F0-8918-CF0F8EFA5CBA}" dt="2024-06-16T15:08:29.702" v="4120" actId="20577"/>
          <ac:spMkLst>
            <pc:docMk/>
            <pc:sldMk cId="4025407672" sldId="1164"/>
            <ac:spMk id="2" creationId="{A0006AD4-DCA8-3D91-0688-B0D1C3B3D00A}"/>
          </ac:spMkLst>
        </pc:spChg>
        <pc:spChg chg="del">
          <ac:chgData name="Norm Anderson" userId="cf8893dd-e7d9-4ed0-97ab-6fa36bd84fa0" providerId="ADAL" clId="{82D48F86-C6EC-44F0-8918-CF0F8EFA5CBA}" dt="2024-06-16T15:07:56.046" v="4100" actId="478"/>
          <ac:spMkLst>
            <pc:docMk/>
            <pc:sldMk cId="4025407672" sldId="1164"/>
            <ac:spMk id="3" creationId="{3CE48029-9425-3DF4-F5E9-8B69382C2ED0}"/>
          </ac:spMkLst>
        </pc:spChg>
        <pc:spChg chg="mod">
          <ac:chgData name="Norm Anderson" userId="cf8893dd-e7d9-4ed0-97ab-6fa36bd84fa0" providerId="ADAL" clId="{82D48F86-C6EC-44F0-8918-CF0F8EFA5CBA}" dt="2024-06-16T15:08:16.905" v="4104"/>
          <ac:spMkLst>
            <pc:docMk/>
            <pc:sldMk cId="4025407672" sldId="1164"/>
            <ac:spMk id="11" creationId="{03CE9168-34C0-AE65-7A71-2F7ED6EBC26B}"/>
          </ac:spMkLst>
        </pc:spChg>
        <pc:spChg chg="mod">
          <ac:chgData name="Norm Anderson" userId="cf8893dd-e7d9-4ed0-97ab-6fa36bd84fa0" providerId="ADAL" clId="{82D48F86-C6EC-44F0-8918-CF0F8EFA5CBA}" dt="2024-06-16T15:08:16.905" v="4104"/>
          <ac:spMkLst>
            <pc:docMk/>
            <pc:sldMk cId="4025407672" sldId="1164"/>
            <ac:spMk id="12" creationId="{BC3CDC86-B131-8414-60D0-9C136821F250}"/>
          </ac:spMkLst>
        </pc:spChg>
        <pc:spChg chg="mod">
          <ac:chgData name="Norm Anderson" userId="cf8893dd-e7d9-4ed0-97ab-6fa36bd84fa0" providerId="ADAL" clId="{82D48F86-C6EC-44F0-8918-CF0F8EFA5CBA}" dt="2024-06-16T15:08:16.905" v="4104"/>
          <ac:spMkLst>
            <pc:docMk/>
            <pc:sldMk cId="4025407672" sldId="1164"/>
            <ac:spMk id="13" creationId="{80FED15B-ACD5-7CD9-053E-B34BA87400D3}"/>
          </ac:spMkLst>
        </pc:spChg>
        <pc:spChg chg="mod">
          <ac:chgData name="Norm Anderson" userId="cf8893dd-e7d9-4ed0-97ab-6fa36bd84fa0" providerId="ADAL" clId="{82D48F86-C6EC-44F0-8918-CF0F8EFA5CBA}" dt="2024-06-16T15:08:16.905" v="4104"/>
          <ac:spMkLst>
            <pc:docMk/>
            <pc:sldMk cId="4025407672" sldId="1164"/>
            <ac:spMk id="14" creationId="{3AD50655-7015-7149-D336-3A80A41EF2D5}"/>
          </ac:spMkLst>
        </pc:spChg>
        <pc:spChg chg="mod">
          <ac:chgData name="Norm Anderson" userId="cf8893dd-e7d9-4ed0-97ab-6fa36bd84fa0" providerId="ADAL" clId="{82D48F86-C6EC-44F0-8918-CF0F8EFA5CBA}" dt="2024-06-16T15:08:16.905" v="4104"/>
          <ac:spMkLst>
            <pc:docMk/>
            <pc:sldMk cId="4025407672" sldId="1164"/>
            <ac:spMk id="15" creationId="{45B861DB-D735-E69D-D5AE-5BD005DD5E8C}"/>
          </ac:spMkLst>
        </pc:spChg>
        <pc:spChg chg="mod">
          <ac:chgData name="Norm Anderson" userId="cf8893dd-e7d9-4ed0-97ab-6fa36bd84fa0" providerId="ADAL" clId="{82D48F86-C6EC-44F0-8918-CF0F8EFA5CBA}" dt="2024-06-16T15:08:16.905" v="4104"/>
          <ac:spMkLst>
            <pc:docMk/>
            <pc:sldMk cId="4025407672" sldId="1164"/>
            <ac:spMk id="16" creationId="{FFC2CFE1-57D3-9ACA-38AB-F5BE0FEE03FE}"/>
          </ac:spMkLst>
        </pc:spChg>
        <pc:spChg chg="mod">
          <ac:chgData name="Norm Anderson" userId="cf8893dd-e7d9-4ed0-97ab-6fa36bd84fa0" providerId="ADAL" clId="{82D48F86-C6EC-44F0-8918-CF0F8EFA5CBA}" dt="2024-06-16T15:08:16.905" v="4104"/>
          <ac:spMkLst>
            <pc:docMk/>
            <pc:sldMk cId="4025407672" sldId="1164"/>
            <ac:spMk id="17" creationId="{E83DA9C0-FF44-0270-9C3E-498B9BD97C98}"/>
          </ac:spMkLst>
        </pc:spChg>
        <pc:spChg chg="mod">
          <ac:chgData name="Norm Anderson" userId="cf8893dd-e7d9-4ed0-97ab-6fa36bd84fa0" providerId="ADAL" clId="{82D48F86-C6EC-44F0-8918-CF0F8EFA5CBA}" dt="2024-06-16T15:08:16.905" v="4104"/>
          <ac:spMkLst>
            <pc:docMk/>
            <pc:sldMk cId="4025407672" sldId="1164"/>
            <ac:spMk id="18" creationId="{FF7FDAB6-8532-8494-4FAC-64F87D7FBEE9}"/>
          </ac:spMkLst>
        </pc:spChg>
        <pc:spChg chg="mod">
          <ac:chgData name="Norm Anderson" userId="cf8893dd-e7d9-4ed0-97ab-6fa36bd84fa0" providerId="ADAL" clId="{82D48F86-C6EC-44F0-8918-CF0F8EFA5CBA}" dt="2024-06-16T15:08:16.905" v="4104"/>
          <ac:spMkLst>
            <pc:docMk/>
            <pc:sldMk cId="4025407672" sldId="1164"/>
            <ac:spMk id="19" creationId="{86A7CB34-B9A7-CB55-CE60-B883B96D6593}"/>
          </ac:spMkLst>
        </pc:spChg>
        <pc:spChg chg="mod">
          <ac:chgData name="Norm Anderson" userId="cf8893dd-e7d9-4ed0-97ab-6fa36bd84fa0" providerId="ADAL" clId="{82D48F86-C6EC-44F0-8918-CF0F8EFA5CBA}" dt="2024-06-16T15:08:16.905" v="4104"/>
          <ac:spMkLst>
            <pc:docMk/>
            <pc:sldMk cId="4025407672" sldId="1164"/>
            <ac:spMk id="20" creationId="{E0EE1759-14ED-3119-D4BA-C4E4F517CA42}"/>
          </ac:spMkLst>
        </pc:spChg>
        <pc:spChg chg="mod">
          <ac:chgData name="Norm Anderson" userId="cf8893dd-e7d9-4ed0-97ab-6fa36bd84fa0" providerId="ADAL" clId="{82D48F86-C6EC-44F0-8918-CF0F8EFA5CBA}" dt="2024-06-16T15:08:16.905" v="4104"/>
          <ac:spMkLst>
            <pc:docMk/>
            <pc:sldMk cId="4025407672" sldId="1164"/>
            <ac:spMk id="21" creationId="{5AAFFF56-69F0-E9BE-BEBB-D174B0540D3D}"/>
          </ac:spMkLst>
        </pc:spChg>
        <pc:spChg chg="mod">
          <ac:chgData name="Norm Anderson" userId="cf8893dd-e7d9-4ed0-97ab-6fa36bd84fa0" providerId="ADAL" clId="{82D48F86-C6EC-44F0-8918-CF0F8EFA5CBA}" dt="2024-06-16T15:08:16.905" v="4104"/>
          <ac:spMkLst>
            <pc:docMk/>
            <pc:sldMk cId="4025407672" sldId="1164"/>
            <ac:spMk id="22" creationId="{4B066402-4DD1-2A3B-34FB-B89D3B611644}"/>
          </ac:spMkLst>
        </pc:spChg>
        <pc:spChg chg="mod">
          <ac:chgData name="Norm Anderson" userId="cf8893dd-e7d9-4ed0-97ab-6fa36bd84fa0" providerId="ADAL" clId="{82D48F86-C6EC-44F0-8918-CF0F8EFA5CBA}" dt="2024-06-16T15:08:16.905" v="4104"/>
          <ac:spMkLst>
            <pc:docMk/>
            <pc:sldMk cId="4025407672" sldId="1164"/>
            <ac:spMk id="23" creationId="{07B1B780-1A39-6960-6D04-06777FA2A1FF}"/>
          </ac:spMkLst>
        </pc:spChg>
        <pc:spChg chg="mod">
          <ac:chgData name="Norm Anderson" userId="cf8893dd-e7d9-4ed0-97ab-6fa36bd84fa0" providerId="ADAL" clId="{82D48F86-C6EC-44F0-8918-CF0F8EFA5CBA}" dt="2024-06-16T15:08:16.905" v="4104"/>
          <ac:spMkLst>
            <pc:docMk/>
            <pc:sldMk cId="4025407672" sldId="1164"/>
            <ac:spMk id="24" creationId="{C32D11D7-01B1-6F4E-4750-02589F4ADFA9}"/>
          </ac:spMkLst>
        </pc:spChg>
        <pc:spChg chg="mod">
          <ac:chgData name="Norm Anderson" userId="cf8893dd-e7d9-4ed0-97ab-6fa36bd84fa0" providerId="ADAL" clId="{82D48F86-C6EC-44F0-8918-CF0F8EFA5CBA}" dt="2024-06-16T15:08:16.905" v="4104"/>
          <ac:spMkLst>
            <pc:docMk/>
            <pc:sldMk cId="4025407672" sldId="1164"/>
            <ac:spMk id="25" creationId="{6FFF30E5-5FCC-8F70-9C78-51666D1F4D80}"/>
          </ac:spMkLst>
        </pc:spChg>
        <pc:spChg chg="mod">
          <ac:chgData name="Norm Anderson" userId="cf8893dd-e7d9-4ed0-97ab-6fa36bd84fa0" providerId="ADAL" clId="{82D48F86-C6EC-44F0-8918-CF0F8EFA5CBA}" dt="2024-06-16T15:08:16.905" v="4104"/>
          <ac:spMkLst>
            <pc:docMk/>
            <pc:sldMk cId="4025407672" sldId="1164"/>
            <ac:spMk id="26" creationId="{C2BD0CF2-4728-22C9-074A-51903D5625AB}"/>
          </ac:spMkLst>
        </pc:spChg>
        <pc:spChg chg="mod">
          <ac:chgData name="Norm Anderson" userId="cf8893dd-e7d9-4ed0-97ab-6fa36bd84fa0" providerId="ADAL" clId="{82D48F86-C6EC-44F0-8918-CF0F8EFA5CBA}" dt="2024-06-16T15:08:16.905" v="4104"/>
          <ac:spMkLst>
            <pc:docMk/>
            <pc:sldMk cId="4025407672" sldId="1164"/>
            <ac:spMk id="27" creationId="{90D066EE-8D58-FF33-83C0-3B503913E594}"/>
          </ac:spMkLst>
        </pc:spChg>
        <pc:spChg chg="mod">
          <ac:chgData name="Norm Anderson" userId="cf8893dd-e7d9-4ed0-97ab-6fa36bd84fa0" providerId="ADAL" clId="{82D48F86-C6EC-44F0-8918-CF0F8EFA5CBA}" dt="2024-06-16T15:08:16.905" v="4104"/>
          <ac:spMkLst>
            <pc:docMk/>
            <pc:sldMk cId="4025407672" sldId="1164"/>
            <ac:spMk id="28" creationId="{C1015A24-4942-62A0-2CA5-66BB3EAE942E}"/>
          </ac:spMkLst>
        </pc:spChg>
        <pc:spChg chg="add mod">
          <ac:chgData name="Norm Anderson" userId="cf8893dd-e7d9-4ed0-97ab-6fa36bd84fa0" providerId="ADAL" clId="{82D48F86-C6EC-44F0-8918-CF0F8EFA5CBA}" dt="2024-06-16T15:09:50.660" v="4198" actId="20577"/>
          <ac:spMkLst>
            <pc:docMk/>
            <pc:sldMk cId="4025407672" sldId="1164"/>
            <ac:spMk id="29" creationId="{E876C31C-A97C-08C3-9043-158F8CE0E19A}"/>
          </ac:spMkLst>
        </pc:spChg>
        <pc:grpChg chg="add mod">
          <ac:chgData name="Norm Anderson" userId="cf8893dd-e7d9-4ed0-97ab-6fa36bd84fa0" providerId="ADAL" clId="{82D48F86-C6EC-44F0-8918-CF0F8EFA5CBA}" dt="2024-06-16T15:08:16.905" v="4104"/>
          <ac:grpSpMkLst>
            <pc:docMk/>
            <pc:sldMk cId="4025407672" sldId="1164"/>
            <ac:grpSpMk id="5" creationId="{EBFA12DD-7455-835B-A9C2-42992BBF49D7}"/>
          </ac:grpSpMkLst>
        </pc:grpChg>
        <pc:grpChg chg="mod">
          <ac:chgData name="Norm Anderson" userId="cf8893dd-e7d9-4ed0-97ab-6fa36bd84fa0" providerId="ADAL" clId="{82D48F86-C6EC-44F0-8918-CF0F8EFA5CBA}" dt="2024-06-16T15:08:16.905" v="4104"/>
          <ac:grpSpMkLst>
            <pc:docMk/>
            <pc:sldMk cId="4025407672" sldId="1164"/>
            <ac:grpSpMk id="6" creationId="{55B7DE8E-E667-F67F-9F27-9AF6CB8D7CC3}"/>
          </ac:grpSpMkLst>
        </pc:grpChg>
        <pc:grpChg chg="mod">
          <ac:chgData name="Norm Anderson" userId="cf8893dd-e7d9-4ed0-97ab-6fa36bd84fa0" providerId="ADAL" clId="{82D48F86-C6EC-44F0-8918-CF0F8EFA5CBA}" dt="2024-06-16T15:08:16.905" v="4104"/>
          <ac:grpSpMkLst>
            <pc:docMk/>
            <pc:sldMk cId="4025407672" sldId="1164"/>
            <ac:grpSpMk id="7" creationId="{27D706C6-B0B9-F03F-867E-4D2A06F99096}"/>
          </ac:grpSpMkLst>
        </pc:grpChg>
        <pc:grpChg chg="mod">
          <ac:chgData name="Norm Anderson" userId="cf8893dd-e7d9-4ed0-97ab-6fa36bd84fa0" providerId="ADAL" clId="{82D48F86-C6EC-44F0-8918-CF0F8EFA5CBA}" dt="2024-06-16T15:08:16.905" v="4104"/>
          <ac:grpSpMkLst>
            <pc:docMk/>
            <pc:sldMk cId="4025407672" sldId="1164"/>
            <ac:grpSpMk id="8" creationId="{7C312E91-68B4-341B-1C16-C919AFCD2E51}"/>
          </ac:grpSpMkLst>
        </pc:grpChg>
        <pc:grpChg chg="mod">
          <ac:chgData name="Norm Anderson" userId="cf8893dd-e7d9-4ed0-97ab-6fa36bd84fa0" providerId="ADAL" clId="{82D48F86-C6EC-44F0-8918-CF0F8EFA5CBA}" dt="2024-06-16T15:08:16.905" v="4104"/>
          <ac:grpSpMkLst>
            <pc:docMk/>
            <pc:sldMk cId="4025407672" sldId="1164"/>
            <ac:grpSpMk id="9" creationId="{715F728B-60D7-0187-17C3-0A1C593C2933}"/>
          </ac:grpSpMkLst>
        </pc:grpChg>
        <pc:grpChg chg="mod">
          <ac:chgData name="Norm Anderson" userId="cf8893dd-e7d9-4ed0-97ab-6fa36bd84fa0" providerId="ADAL" clId="{82D48F86-C6EC-44F0-8918-CF0F8EFA5CBA}" dt="2024-06-16T15:08:16.905" v="4104"/>
          <ac:grpSpMkLst>
            <pc:docMk/>
            <pc:sldMk cId="4025407672" sldId="1164"/>
            <ac:grpSpMk id="10" creationId="{FA813C4C-6A4B-4888-29EC-CDE33D472649}"/>
          </ac:grpSpMkLst>
        </pc:grpChg>
        <pc:picChg chg="add mod">
          <ac:chgData name="Norm Anderson" userId="cf8893dd-e7d9-4ed0-97ab-6fa36bd84fa0" providerId="ADAL" clId="{82D48F86-C6EC-44F0-8918-CF0F8EFA5CBA}" dt="2024-06-16T15:08:35.149" v="4121" actId="1076"/>
          <ac:picMkLst>
            <pc:docMk/>
            <pc:sldMk cId="4025407672" sldId="1164"/>
            <ac:picMk id="4" creationId="{0F1A4F2E-722F-4E64-0370-DB3EB4B9CE14}"/>
          </ac:picMkLst>
        </pc:picChg>
      </pc:sldChg>
      <pc:sldChg chg="addSp delSp modSp add mod">
        <pc:chgData name="Norm Anderson" userId="cf8893dd-e7d9-4ed0-97ab-6fa36bd84fa0" providerId="ADAL" clId="{82D48F86-C6EC-44F0-8918-CF0F8EFA5CBA}" dt="2024-06-16T17:15:51.372" v="4594" actId="20577"/>
        <pc:sldMkLst>
          <pc:docMk/>
          <pc:sldMk cId="720186943" sldId="1165"/>
        </pc:sldMkLst>
        <pc:spChg chg="add del mod">
          <ac:chgData name="Norm Anderson" userId="cf8893dd-e7d9-4ed0-97ab-6fa36bd84fa0" providerId="ADAL" clId="{82D48F86-C6EC-44F0-8918-CF0F8EFA5CBA}" dt="2024-06-16T17:15:37.865" v="4536" actId="6549"/>
          <ac:spMkLst>
            <pc:docMk/>
            <pc:sldMk cId="720186943" sldId="1165"/>
            <ac:spMk id="3" creationId="{5F02FFD7-E55D-2A1E-DDEF-F85327AE0AAB}"/>
          </ac:spMkLst>
        </pc:spChg>
        <pc:spChg chg="add del mod">
          <ac:chgData name="Norm Anderson" userId="cf8893dd-e7d9-4ed0-97ab-6fa36bd84fa0" providerId="ADAL" clId="{82D48F86-C6EC-44F0-8918-CF0F8EFA5CBA}" dt="2024-06-16T17:12:50.806" v="4469" actId="478"/>
          <ac:spMkLst>
            <pc:docMk/>
            <pc:sldMk cId="720186943" sldId="1165"/>
            <ac:spMk id="5" creationId="{05758ECA-52F8-DB68-2CFD-ECD2BA85A045}"/>
          </ac:spMkLst>
        </pc:spChg>
        <pc:spChg chg="add mod">
          <ac:chgData name="Norm Anderson" userId="cf8893dd-e7d9-4ed0-97ab-6fa36bd84fa0" providerId="ADAL" clId="{82D48F86-C6EC-44F0-8918-CF0F8EFA5CBA}" dt="2024-06-16T17:15:51.372" v="4594" actId="20577"/>
          <ac:spMkLst>
            <pc:docMk/>
            <pc:sldMk cId="720186943" sldId="1165"/>
            <ac:spMk id="8" creationId="{0B03066C-D4CE-5752-6CBC-6E9504ED1549}"/>
          </ac:spMkLst>
        </pc:spChg>
        <pc:spChg chg="del mod">
          <ac:chgData name="Norm Anderson" userId="cf8893dd-e7d9-4ed0-97ab-6fa36bd84fa0" providerId="ADAL" clId="{82D48F86-C6EC-44F0-8918-CF0F8EFA5CBA}" dt="2024-06-16T17:13:41.831" v="4521" actId="478"/>
          <ac:spMkLst>
            <pc:docMk/>
            <pc:sldMk cId="720186943" sldId="1165"/>
            <ac:spMk id="9" creationId="{29A405ED-8194-2EA6-AF1F-FFEA9708DC9D}"/>
          </ac:spMkLst>
        </pc:spChg>
      </pc:sldChg>
      <pc:sldMasterChg chg="delSldLayout">
        <pc:chgData name="Norm Anderson" userId="cf8893dd-e7d9-4ed0-97ab-6fa36bd84fa0" providerId="ADAL" clId="{82D48F86-C6EC-44F0-8918-CF0F8EFA5CBA}" dt="2024-06-15T22:06:24.674" v="1101" actId="47"/>
        <pc:sldMasterMkLst>
          <pc:docMk/>
          <pc:sldMasterMk cId="3195284840" sldId="2147483697"/>
        </pc:sldMasterMkLst>
        <pc:sldLayoutChg chg="del">
          <pc:chgData name="Norm Anderson" userId="cf8893dd-e7d9-4ed0-97ab-6fa36bd84fa0" providerId="ADAL" clId="{82D48F86-C6EC-44F0-8918-CF0F8EFA5CBA}" dt="2024-06-15T21:33:15.421" v="956" actId="47"/>
          <pc:sldLayoutMkLst>
            <pc:docMk/>
            <pc:sldMasterMk cId="3195284840" sldId="2147483697"/>
            <pc:sldLayoutMk cId="3349580233" sldId="2147483702"/>
          </pc:sldLayoutMkLst>
        </pc:sldLayoutChg>
        <pc:sldLayoutChg chg="del">
          <pc:chgData name="Norm Anderson" userId="cf8893dd-e7d9-4ed0-97ab-6fa36bd84fa0" providerId="ADAL" clId="{82D48F86-C6EC-44F0-8918-CF0F8EFA5CBA}" dt="2024-06-15T22:06:24.674" v="1101" actId="47"/>
          <pc:sldLayoutMkLst>
            <pc:docMk/>
            <pc:sldMasterMk cId="3195284840" sldId="2147483697"/>
            <pc:sldLayoutMk cId="3567886248" sldId="2147483704"/>
          </pc:sldLayoutMkLst>
        </pc:sldLayoutChg>
      </pc:sldMasterChg>
    </pc:docChg>
  </pc:docChgLst>
</pc:chgInfo>
</file>

<file path=ppt/diagrams/_rels/data1.xml.rels><?xml version="1.0" encoding="UTF-8" standalone="yes"?>
<Relationships xmlns="http://schemas.openxmlformats.org/package/2006/relationships"><Relationship Id="rId1" Type="http://schemas.openxmlformats.org/officeDocument/2006/relationships/image" Target="../media/image66.png"/></Relationships>
</file>

<file path=ppt/diagrams/_rels/data2.xml.rels><?xml version="1.0" encoding="UTF-8" standalone="yes"?>
<Relationships xmlns="http://schemas.openxmlformats.org/package/2006/relationships"><Relationship Id="rId1" Type="http://schemas.openxmlformats.org/officeDocument/2006/relationships/image" Target="../media/image66.png"/></Relationships>
</file>

<file path=ppt/diagrams/_rels/drawing1.xml.rels><?xml version="1.0" encoding="UTF-8" standalone="yes"?>
<Relationships xmlns="http://schemas.openxmlformats.org/package/2006/relationships"><Relationship Id="rId1" Type="http://schemas.openxmlformats.org/officeDocument/2006/relationships/image" Target="../media/image66.png"/></Relationships>
</file>

<file path=ppt/diagrams/_rels/drawing2.xml.rels><?xml version="1.0" encoding="UTF-8" standalone="yes"?>
<Relationships xmlns="http://schemas.openxmlformats.org/package/2006/relationships"><Relationship Id="rId1" Type="http://schemas.openxmlformats.org/officeDocument/2006/relationships/image" Target="../media/image6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3BFD65-914B-401C-BDE1-CA22FED7C195}" type="doc">
      <dgm:prSet loTypeId="urn:microsoft.com/office/officeart/2008/layout/AccentedPicture" loCatId="picture" qsTypeId="urn:microsoft.com/office/officeart/2005/8/quickstyle/simple1" qsCatId="simple" csTypeId="urn:microsoft.com/office/officeart/2005/8/colors/accent1_2" csCatId="accent1" phldr="1"/>
      <dgm:spPr/>
    </dgm:pt>
    <dgm:pt modelId="{43A2DC8B-C38C-4348-8F86-74327AE162DD}">
      <dgm:prSet phldrT="[Text]"/>
      <dgm:spPr/>
      <dgm:t>
        <a:bodyPr/>
        <a:lstStyle/>
        <a:p>
          <a:r>
            <a:rPr lang="en-US" dirty="0"/>
            <a:t> </a:t>
          </a:r>
        </a:p>
      </dgm:t>
    </dgm:pt>
    <dgm:pt modelId="{61E9EEBA-01B5-4384-AA34-E1ECEFF499D3}" type="sibTrans" cxnId="{42E04F6C-D7B9-4C08-BE4C-643C7FE16BBF}">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n-US"/>
        </a:p>
      </dgm:t>
      <dgm:extLst>
        <a:ext uri="{E40237B7-FDA0-4F09-8148-C483321AD2D9}">
          <dgm14:cNvPr xmlns:dgm14="http://schemas.microsoft.com/office/drawing/2010/diagram" id="0" name="" descr="Cyber Security Best Practices">
            <a:extLst>
              <a:ext uri="{FF2B5EF4-FFF2-40B4-BE49-F238E27FC236}">
                <a16:creationId xmlns:a16="http://schemas.microsoft.com/office/drawing/2014/main" id="{15450E5E-78E2-8C2F-CA1F-77EA98371C68}"/>
              </a:ext>
            </a:extLst>
          </dgm14:cNvPr>
        </a:ext>
      </dgm:extLst>
    </dgm:pt>
    <dgm:pt modelId="{250CB6C0-418E-4B9D-8B0E-1EFC250A1690}" type="parTrans" cxnId="{42E04F6C-D7B9-4C08-BE4C-643C7FE16BBF}">
      <dgm:prSet/>
      <dgm:spPr/>
      <dgm:t>
        <a:bodyPr/>
        <a:lstStyle/>
        <a:p>
          <a:endParaRPr lang="en-US"/>
        </a:p>
      </dgm:t>
    </dgm:pt>
    <dgm:pt modelId="{FDC2FC11-D590-4CEB-ACD3-615EB38F7E6B}" type="pres">
      <dgm:prSet presAssocID="{3C3BFD65-914B-401C-BDE1-CA22FED7C195}" presName="Name0" presStyleCnt="0">
        <dgm:presLayoutVars>
          <dgm:dir/>
        </dgm:presLayoutVars>
      </dgm:prSet>
      <dgm:spPr/>
    </dgm:pt>
    <dgm:pt modelId="{4166D2B8-2E01-4FC1-9E9D-422AA1776714}" type="pres">
      <dgm:prSet presAssocID="{61E9EEBA-01B5-4384-AA34-E1ECEFF499D3}" presName="picture_1" presStyleLbl="bgImgPlace1" presStyleIdx="0" presStyleCnt="1" custLinFactNeighborX="23425" custLinFactNeighborY="-1258"/>
      <dgm:spPr/>
    </dgm:pt>
    <dgm:pt modelId="{B696293D-46C8-4997-BBBF-3A4E92561B47}" type="pres">
      <dgm:prSet presAssocID="{43A2DC8B-C38C-4348-8F86-74327AE162DD}" presName="text_1" presStyleLbl="node1" presStyleIdx="0" presStyleCnt="0">
        <dgm:presLayoutVars>
          <dgm:bulletEnabled val="1"/>
        </dgm:presLayoutVars>
      </dgm:prSet>
      <dgm:spPr/>
    </dgm:pt>
    <dgm:pt modelId="{5765A070-0678-485E-A366-A8837C94E510}" type="pres">
      <dgm:prSet presAssocID="{3C3BFD65-914B-401C-BDE1-CA22FED7C195}" presName="maxNode" presStyleCnt="0"/>
      <dgm:spPr/>
    </dgm:pt>
    <dgm:pt modelId="{0EA6253A-1A6F-4764-9593-AA9DB5ED4FF6}" type="pres">
      <dgm:prSet presAssocID="{3C3BFD65-914B-401C-BDE1-CA22FED7C195}" presName="Name33" presStyleCnt="0"/>
      <dgm:spPr/>
    </dgm:pt>
  </dgm:ptLst>
  <dgm:cxnLst>
    <dgm:cxn modelId="{A00E3D01-4911-4715-BC02-0B65418C95F0}" type="presOf" srcId="{61E9EEBA-01B5-4384-AA34-E1ECEFF499D3}" destId="{4166D2B8-2E01-4FC1-9E9D-422AA1776714}" srcOrd="0" destOrd="0" presId="urn:microsoft.com/office/officeart/2008/layout/AccentedPicture"/>
    <dgm:cxn modelId="{D2372E11-3BC9-48E5-B09B-D00EE0061893}" type="presOf" srcId="{3C3BFD65-914B-401C-BDE1-CA22FED7C195}" destId="{FDC2FC11-D590-4CEB-ACD3-615EB38F7E6B}" srcOrd="0" destOrd="0" presId="urn:microsoft.com/office/officeart/2008/layout/AccentedPicture"/>
    <dgm:cxn modelId="{42E04F6C-D7B9-4C08-BE4C-643C7FE16BBF}" srcId="{3C3BFD65-914B-401C-BDE1-CA22FED7C195}" destId="{43A2DC8B-C38C-4348-8F86-74327AE162DD}" srcOrd="0" destOrd="0" parTransId="{250CB6C0-418E-4B9D-8B0E-1EFC250A1690}" sibTransId="{61E9EEBA-01B5-4384-AA34-E1ECEFF499D3}"/>
    <dgm:cxn modelId="{404FA7C8-7DD0-46E5-961C-5685F084C423}" type="presOf" srcId="{43A2DC8B-C38C-4348-8F86-74327AE162DD}" destId="{B696293D-46C8-4997-BBBF-3A4E92561B47}" srcOrd="0" destOrd="0" presId="urn:microsoft.com/office/officeart/2008/layout/AccentedPicture"/>
    <dgm:cxn modelId="{B6AB4864-915C-4575-B0E4-B352E8765787}" type="presParOf" srcId="{FDC2FC11-D590-4CEB-ACD3-615EB38F7E6B}" destId="{4166D2B8-2E01-4FC1-9E9D-422AA1776714}" srcOrd="0" destOrd="0" presId="urn:microsoft.com/office/officeart/2008/layout/AccentedPicture"/>
    <dgm:cxn modelId="{69A52E3F-C811-4319-B3D8-31DF8EF384A5}" type="presParOf" srcId="{FDC2FC11-D590-4CEB-ACD3-615EB38F7E6B}" destId="{B696293D-46C8-4997-BBBF-3A4E92561B47}" srcOrd="1" destOrd="0" presId="urn:microsoft.com/office/officeart/2008/layout/AccentedPicture"/>
    <dgm:cxn modelId="{C1E85FEE-441C-4EAB-86F4-02130A13107D}" type="presParOf" srcId="{FDC2FC11-D590-4CEB-ACD3-615EB38F7E6B}" destId="{5765A070-0678-485E-A366-A8837C94E510}" srcOrd="2" destOrd="0" presId="urn:microsoft.com/office/officeart/2008/layout/AccentedPicture"/>
    <dgm:cxn modelId="{52ED7578-B089-4192-82ED-3FE2F9A984BE}" type="presParOf" srcId="{5765A070-0678-485E-A366-A8837C94E510}" destId="{0EA6253A-1A6F-4764-9593-AA9DB5ED4FF6}" srcOrd="0" destOrd="0" presId="urn:microsoft.com/office/officeart/2008/layout/Accented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3BFD65-914B-401C-BDE1-CA22FED7C195}" type="doc">
      <dgm:prSet loTypeId="urn:microsoft.com/office/officeart/2008/layout/AccentedPicture" loCatId="picture" qsTypeId="urn:microsoft.com/office/officeart/2005/8/quickstyle/simple1" qsCatId="simple" csTypeId="urn:microsoft.com/office/officeart/2005/8/colors/accent1_2" csCatId="accent1" phldr="1"/>
      <dgm:spPr/>
    </dgm:pt>
    <dgm:pt modelId="{43A2DC8B-C38C-4348-8F86-74327AE162DD}">
      <dgm:prSet phldrT="[Text]"/>
      <dgm:spPr/>
      <dgm:t>
        <a:bodyPr/>
        <a:lstStyle/>
        <a:p>
          <a:r>
            <a:rPr lang="en-US" dirty="0"/>
            <a:t> </a:t>
          </a:r>
        </a:p>
      </dgm:t>
    </dgm:pt>
    <dgm:pt modelId="{61E9EEBA-01B5-4384-AA34-E1ECEFF499D3}" type="sibTrans" cxnId="{42E04F6C-D7B9-4C08-BE4C-643C7FE16BBF}">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n-US"/>
        </a:p>
      </dgm:t>
      <dgm:extLst>
        <a:ext uri="{E40237B7-FDA0-4F09-8148-C483321AD2D9}">
          <dgm14:cNvPr xmlns:dgm14="http://schemas.microsoft.com/office/drawing/2010/diagram" id="0" name="" descr="Cyber Security Best Practices">
            <a:extLst>
              <a:ext uri="{FF2B5EF4-FFF2-40B4-BE49-F238E27FC236}">
                <a16:creationId xmlns:a16="http://schemas.microsoft.com/office/drawing/2014/main" id="{15450E5E-78E2-8C2F-CA1F-77EA98371C68}"/>
              </a:ext>
            </a:extLst>
          </dgm14:cNvPr>
        </a:ext>
      </dgm:extLst>
    </dgm:pt>
    <dgm:pt modelId="{250CB6C0-418E-4B9D-8B0E-1EFC250A1690}" type="parTrans" cxnId="{42E04F6C-D7B9-4C08-BE4C-643C7FE16BBF}">
      <dgm:prSet/>
      <dgm:spPr/>
      <dgm:t>
        <a:bodyPr/>
        <a:lstStyle/>
        <a:p>
          <a:endParaRPr lang="en-US"/>
        </a:p>
      </dgm:t>
    </dgm:pt>
    <dgm:pt modelId="{FDC2FC11-D590-4CEB-ACD3-615EB38F7E6B}" type="pres">
      <dgm:prSet presAssocID="{3C3BFD65-914B-401C-BDE1-CA22FED7C195}" presName="Name0" presStyleCnt="0">
        <dgm:presLayoutVars>
          <dgm:dir/>
        </dgm:presLayoutVars>
      </dgm:prSet>
      <dgm:spPr/>
    </dgm:pt>
    <dgm:pt modelId="{4166D2B8-2E01-4FC1-9E9D-422AA1776714}" type="pres">
      <dgm:prSet presAssocID="{61E9EEBA-01B5-4384-AA34-E1ECEFF499D3}" presName="picture_1" presStyleLbl="bgImgPlace1" presStyleIdx="0" presStyleCnt="1" custLinFactNeighborX="23425" custLinFactNeighborY="-1258"/>
      <dgm:spPr/>
    </dgm:pt>
    <dgm:pt modelId="{B696293D-46C8-4997-BBBF-3A4E92561B47}" type="pres">
      <dgm:prSet presAssocID="{43A2DC8B-C38C-4348-8F86-74327AE162DD}" presName="text_1" presStyleLbl="node1" presStyleIdx="0" presStyleCnt="0">
        <dgm:presLayoutVars>
          <dgm:bulletEnabled val="1"/>
        </dgm:presLayoutVars>
      </dgm:prSet>
      <dgm:spPr/>
    </dgm:pt>
    <dgm:pt modelId="{5765A070-0678-485E-A366-A8837C94E510}" type="pres">
      <dgm:prSet presAssocID="{3C3BFD65-914B-401C-BDE1-CA22FED7C195}" presName="maxNode" presStyleCnt="0"/>
      <dgm:spPr/>
    </dgm:pt>
    <dgm:pt modelId="{0EA6253A-1A6F-4764-9593-AA9DB5ED4FF6}" type="pres">
      <dgm:prSet presAssocID="{3C3BFD65-914B-401C-BDE1-CA22FED7C195}" presName="Name33" presStyleCnt="0"/>
      <dgm:spPr/>
    </dgm:pt>
  </dgm:ptLst>
  <dgm:cxnLst>
    <dgm:cxn modelId="{A00E3D01-4911-4715-BC02-0B65418C95F0}" type="presOf" srcId="{61E9EEBA-01B5-4384-AA34-E1ECEFF499D3}" destId="{4166D2B8-2E01-4FC1-9E9D-422AA1776714}" srcOrd="0" destOrd="0" presId="urn:microsoft.com/office/officeart/2008/layout/AccentedPicture"/>
    <dgm:cxn modelId="{D2372E11-3BC9-48E5-B09B-D00EE0061893}" type="presOf" srcId="{3C3BFD65-914B-401C-BDE1-CA22FED7C195}" destId="{FDC2FC11-D590-4CEB-ACD3-615EB38F7E6B}" srcOrd="0" destOrd="0" presId="urn:microsoft.com/office/officeart/2008/layout/AccentedPicture"/>
    <dgm:cxn modelId="{42E04F6C-D7B9-4C08-BE4C-643C7FE16BBF}" srcId="{3C3BFD65-914B-401C-BDE1-CA22FED7C195}" destId="{43A2DC8B-C38C-4348-8F86-74327AE162DD}" srcOrd="0" destOrd="0" parTransId="{250CB6C0-418E-4B9D-8B0E-1EFC250A1690}" sibTransId="{61E9EEBA-01B5-4384-AA34-E1ECEFF499D3}"/>
    <dgm:cxn modelId="{404FA7C8-7DD0-46E5-961C-5685F084C423}" type="presOf" srcId="{43A2DC8B-C38C-4348-8F86-74327AE162DD}" destId="{B696293D-46C8-4997-BBBF-3A4E92561B47}" srcOrd="0" destOrd="0" presId="urn:microsoft.com/office/officeart/2008/layout/AccentedPicture"/>
    <dgm:cxn modelId="{B6AB4864-915C-4575-B0E4-B352E8765787}" type="presParOf" srcId="{FDC2FC11-D590-4CEB-ACD3-615EB38F7E6B}" destId="{4166D2B8-2E01-4FC1-9E9D-422AA1776714}" srcOrd="0" destOrd="0" presId="urn:microsoft.com/office/officeart/2008/layout/AccentedPicture"/>
    <dgm:cxn modelId="{69A52E3F-C811-4319-B3D8-31DF8EF384A5}" type="presParOf" srcId="{FDC2FC11-D590-4CEB-ACD3-615EB38F7E6B}" destId="{B696293D-46C8-4997-BBBF-3A4E92561B47}" srcOrd="1" destOrd="0" presId="urn:microsoft.com/office/officeart/2008/layout/AccentedPicture"/>
    <dgm:cxn modelId="{C1E85FEE-441C-4EAB-86F4-02130A13107D}" type="presParOf" srcId="{FDC2FC11-D590-4CEB-ACD3-615EB38F7E6B}" destId="{5765A070-0678-485E-A366-A8837C94E510}" srcOrd="2" destOrd="0" presId="urn:microsoft.com/office/officeart/2008/layout/AccentedPicture"/>
    <dgm:cxn modelId="{52ED7578-B089-4192-82ED-3FE2F9A984BE}" type="presParOf" srcId="{5765A070-0678-485E-A366-A8837C94E510}" destId="{0EA6253A-1A6F-4764-9593-AA9DB5ED4FF6}" srcOrd="0" destOrd="0" presId="urn:microsoft.com/office/officeart/2008/layout/Accented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66D2B8-2E01-4FC1-9E9D-422AA1776714}">
      <dsp:nvSpPr>
        <dsp:cNvPr id="0" name=""/>
        <dsp:cNvSpPr/>
      </dsp:nvSpPr>
      <dsp:spPr>
        <a:xfrm>
          <a:off x="2666899" y="0"/>
          <a:ext cx="5376672" cy="6858000"/>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96293D-46C8-4997-BBBF-3A4E92561B47}">
      <dsp:nvSpPr>
        <dsp:cNvPr id="0" name=""/>
        <dsp:cNvSpPr/>
      </dsp:nvSpPr>
      <dsp:spPr>
        <a:xfrm>
          <a:off x="1622480" y="2743200"/>
          <a:ext cx="4140037" cy="411480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r>
            <a:rPr lang="en-US" sz="6500" kern="1200" dirty="0"/>
            <a:t> </a:t>
          </a:r>
        </a:p>
      </dsp:txBody>
      <dsp:txXfrm>
        <a:off x="1622480" y="2743200"/>
        <a:ext cx="4140037" cy="4114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66D2B8-2E01-4FC1-9E9D-422AA1776714}">
      <dsp:nvSpPr>
        <dsp:cNvPr id="0" name=""/>
        <dsp:cNvSpPr/>
      </dsp:nvSpPr>
      <dsp:spPr>
        <a:xfrm>
          <a:off x="2666899" y="0"/>
          <a:ext cx="5376672" cy="6858000"/>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96293D-46C8-4997-BBBF-3A4E92561B47}">
      <dsp:nvSpPr>
        <dsp:cNvPr id="0" name=""/>
        <dsp:cNvSpPr/>
      </dsp:nvSpPr>
      <dsp:spPr>
        <a:xfrm>
          <a:off x="1622480" y="2743200"/>
          <a:ext cx="4140037" cy="411480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r>
            <a:rPr lang="en-US" sz="6500" kern="1200" dirty="0"/>
            <a:t> </a:t>
          </a:r>
        </a:p>
      </dsp:txBody>
      <dsp:txXfrm>
        <a:off x="1622480" y="2743200"/>
        <a:ext cx="4140037" cy="4114800"/>
      </dsp:txXfrm>
    </dsp:sp>
  </dsp:spTree>
</dsp:drawing>
</file>

<file path=ppt/diagrams/layout1.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EB9F914-0512-263E-B371-36CF1BFD139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81E8288-D1BE-141D-CD9B-942DD434ED7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11C32F7-21C5-49F7-9E12-F0A91CBE46FD}" type="datetimeFigureOut">
              <a:rPr lang="en-US" smtClean="0"/>
              <a:t>6/15/2024</a:t>
            </a:fld>
            <a:endParaRPr lang="en-US"/>
          </a:p>
        </p:txBody>
      </p:sp>
      <p:sp>
        <p:nvSpPr>
          <p:cNvPr id="4" name="Footer Placeholder 3">
            <a:extLst>
              <a:ext uri="{FF2B5EF4-FFF2-40B4-BE49-F238E27FC236}">
                <a16:creationId xmlns:a16="http://schemas.microsoft.com/office/drawing/2014/main" id="{96B948AA-C508-D49B-A5C7-4ADE3423122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93736D5-C661-3C62-0451-19961F32D1C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62198B6-6487-4C21-B32C-A482D455A645}" type="slidenum">
              <a:rPr lang="en-US" smtClean="0"/>
              <a:t>‹#›</a:t>
            </a:fld>
            <a:endParaRPr lang="en-US"/>
          </a:p>
        </p:txBody>
      </p:sp>
    </p:spTree>
    <p:extLst>
      <p:ext uri="{BB962C8B-B14F-4D97-AF65-F5344CB8AC3E}">
        <p14:creationId xmlns:p14="http://schemas.microsoft.com/office/powerpoint/2010/main" val="323973973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28T21:15:29.21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28T21:15:05.24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28T21:15:29.21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28T21:15:05.24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28T21:15:29.21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28T21:15:05.24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28T21:15:29.21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28T21:15:05.24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28T21:15:29.21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A0B8DC-17F2-4785-90BD-A65C4DBD276D}" type="datetimeFigureOut">
              <a:rPr lang="en-US" smtClean="0"/>
              <a:t>6/15/2024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B0B174-361E-4797-9078-EE6058F2C622}" type="slidenum">
              <a:rPr lang="en-US" smtClean="0"/>
              <a:t>‹#›</a:t>
            </a:fld>
            <a:endParaRPr lang="en-US"/>
          </a:p>
        </p:txBody>
      </p:sp>
    </p:spTree>
    <p:extLst>
      <p:ext uri="{BB962C8B-B14F-4D97-AF65-F5344CB8AC3E}">
        <p14:creationId xmlns:p14="http://schemas.microsoft.com/office/powerpoint/2010/main" val="410936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B0B174-361E-4797-9078-EE6058F2C622}" type="slidenum">
              <a:rPr lang="en-US" smtClean="0"/>
              <a:t>1</a:t>
            </a:fld>
            <a:endParaRPr lang="en-US"/>
          </a:p>
        </p:txBody>
      </p:sp>
    </p:spTree>
    <p:extLst>
      <p:ext uri="{BB962C8B-B14F-4D97-AF65-F5344CB8AC3E}">
        <p14:creationId xmlns:p14="http://schemas.microsoft.com/office/powerpoint/2010/main" val="1058960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20000"/>
              </a:lnSpc>
              <a:buFont typeface="Arial" panose="020B0604020202020204" pitchFamily="34" charset="0"/>
              <a:buChar char="•"/>
            </a:pPr>
            <a:r>
              <a:rPr lang="en-US" dirty="0"/>
              <a:t>Managed Defense </a:t>
            </a:r>
          </a:p>
          <a:p>
            <a:pPr marL="342900" indent="-342900">
              <a:lnSpc>
                <a:spcPct val="120000"/>
              </a:lnSpc>
              <a:buFont typeface="Arial" panose="020B0604020202020204" pitchFamily="34" charset="0"/>
              <a:buChar char="•"/>
            </a:pPr>
            <a:r>
              <a:rPr lang="en-US" sz="1200" dirty="0">
                <a:latin typeface="Arial" panose="020B0604020202020204" pitchFamily="34" charset="0"/>
                <a:cs typeface="Arial" panose="020B0604020202020204" pitchFamily="34" charset="0"/>
              </a:rPr>
              <a:t>In-line network monitoring device</a:t>
            </a:r>
          </a:p>
          <a:p>
            <a:pPr marL="342900" indent="-342900">
              <a:lnSpc>
                <a:spcPct val="120000"/>
              </a:lnSpc>
              <a:buFont typeface="Arial" panose="020B0604020202020204" pitchFamily="34" charset="0"/>
              <a:buChar char="•"/>
            </a:pPr>
            <a:r>
              <a:rPr lang="en-US" sz="1200" dirty="0">
                <a:latin typeface="Arial" panose="020B0604020202020204" pitchFamily="34" charset="0"/>
                <a:cs typeface="Arial" panose="020B0604020202020204" pitchFamily="34" charset="0"/>
              </a:rPr>
              <a:t>24x7x365 coverage</a:t>
            </a:r>
          </a:p>
          <a:p>
            <a:pPr marL="342900" indent="-342900">
              <a:lnSpc>
                <a:spcPct val="120000"/>
              </a:lnSpc>
              <a:buFont typeface="Arial" panose="020B0604020202020204" pitchFamily="34" charset="0"/>
              <a:buChar char="•"/>
            </a:pPr>
            <a:r>
              <a:rPr lang="en-US" sz="1200" dirty="0">
                <a:latin typeface="Arial" panose="020B0604020202020204" pitchFamily="34" charset="0"/>
                <a:cs typeface="Arial" panose="020B0604020202020204" pitchFamily="34" charset="0"/>
              </a:rPr>
              <a:t>Automatic signature response</a:t>
            </a:r>
          </a:p>
          <a:p>
            <a:pPr marL="342900" indent="-342900">
              <a:lnSpc>
                <a:spcPct val="120000"/>
              </a:lnSpc>
              <a:buFont typeface="Arial" panose="020B0604020202020204" pitchFamily="34" charset="0"/>
              <a:buChar char="•"/>
            </a:pPr>
            <a:r>
              <a:rPr lang="en-US" sz="1200" dirty="0">
                <a:latin typeface="Arial" panose="020B0604020202020204" pitchFamily="34" charset="0"/>
                <a:cs typeface="Arial" panose="020B0604020202020204" pitchFamily="34" charset="0"/>
              </a:rPr>
              <a:t>Advanced threat detection and investigation</a:t>
            </a:r>
          </a:p>
          <a:p>
            <a:pPr marL="342900" indent="-342900">
              <a:lnSpc>
                <a:spcPct val="120000"/>
              </a:lnSpc>
              <a:buFont typeface="Arial" panose="020B0604020202020204" pitchFamily="34" charset="0"/>
              <a:buChar char="•"/>
            </a:pPr>
            <a:r>
              <a:rPr lang="en-US" sz="1200" dirty="0">
                <a:latin typeface="Arial" panose="020B0604020202020204" pitchFamily="34" charset="0"/>
                <a:cs typeface="Arial" panose="020B0604020202020204" pitchFamily="34" charset="0"/>
              </a:rPr>
              <a:t>Proactive threat hunting</a:t>
            </a:r>
          </a:p>
          <a:p>
            <a:pPr marL="342900" indent="-342900">
              <a:lnSpc>
                <a:spcPct val="120000"/>
              </a:lnSpc>
              <a:buFont typeface="Arial" panose="020B0604020202020204" pitchFamily="34" charset="0"/>
              <a:buChar char="•"/>
            </a:pPr>
            <a:r>
              <a:rPr lang="en-US" sz="1200" dirty="0">
                <a:latin typeface="Arial" panose="020B0604020202020204" pitchFamily="34" charset="0"/>
                <a:cs typeface="Arial" panose="020B0604020202020204" pitchFamily="34" charset="0"/>
              </a:rPr>
              <a:t>Bi-weekly threat briefings</a:t>
            </a:r>
          </a:p>
          <a:p>
            <a:pPr marL="342900" indent="-342900">
              <a:lnSpc>
                <a:spcPct val="120000"/>
              </a:lnSpc>
              <a:buFont typeface="Arial" panose="020B0604020202020204" pitchFamily="34" charset="0"/>
              <a:buChar char="•"/>
            </a:pPr>
            <a:r>
              <a:rPr lang="en-US" sz="1200" dirty="0">
                <a:latin typeface="Arial" panose="020B0604020202020204" pitchFamily="34" charset="0"/>
                <a:cs typeface="Arial" panose="020B0604020202020204" pitchFamily="34" charset="0"/>
              </a:rPr>
              <a:t>Identification of new threat campaigns</a:t>
            </a:r>
          </a:p>
          <a:p>
            <a:pPr marL="342900" indent="-342900">
              <a:lnSpc>
                <a:spcPct val="120000"/>
              </a:lnSpc>
              <a:buFont typeface="Arial" panose="020B0604020202020204" pitchFamily="34" charset="0"/>
              <a:buChar char="•"/>
            </a:pPr>
            <a:r>
              <a:rPr lang="en-US" sz="1200" dirty="0">
                <a:latin typeface="Arial" panose="020B0604020202020204" pitchFamily="34" charset="0"/>
                <a:cs typeface="Arial" panose="020B0604020202020204" pitchFamily="34" charset="0"/>
              </a:rPr>
              <a:t>Remediation support</a:t>
            </a:r>
          </a:p>
          <a:p>
            <a:pPr marL="342900" indent="-342900">
              <a:lnSpc>
                <a:spcPct val="120000"/>
              </a:lnSpc>
              <a:buFont typeface="Arial" panose="020B0604020202020204" pitchFamily="34" charset="0"/>
              <a:buChar char="•"/>
            </a:pPr>
            <a:r>
              <a:rPr lang="en-US" sz="1200" dirty="0">
                <a:latin typeface="Arial" panose="020B0604020202020204" pitchFamily="34" charset="0"/>
                <a:cs typeface="Arial" panose="020B0604020202020204" pitchFamily="34" charset="0"/>
              </a:rPr>
              <a:t>Network Monitoring and Hunting portals</a:t>
            </a:r>
          </a:p>
          <a:p>
            <a:pPr marL="342900" indent="-342900">
              <a:lnSpc>
                <a:spcPct val="120000"/>
              </a:lnSpc>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342900" indent="-342900">
              <a:lnSpc>
                <a:spcPct val="120000"/>
              </a:lnSpc>
              <a:buFont typeface="Arial" panose="020B0604020202020204" pitchFamily="34" charset="0"/>
              <a:buChar char="•"/>
            </a:pPr>
            <a:r>
              <a:rPr lang="en-US" sz="1200" dirty="0">
                <a:latin typeface="Arial" panose="020B0604020202020204" pitchFamily="34" charset="0"/>
                <a:cs typeface="Arial" panose="020B0604020202020204" pitchFamily="34" charset="0"/>
              </a:rPr>
              <a:t>Email Threat Protection</a:t>
            </a:r>
          </a:p>
          <a:p>
            <a:pPr marL="342900" indent="-342900">
              <a:lnSpc>
                <a:spcPct val="120000"/>
              </a:lnSpc>
              <a:buFont typeface="Arial" panose="020B0604020202020204" pitchFamily="34" charset="0"/>
              <a:buChar char="•"/>
            </a:pPr>
            <a:r>
              <a:rPr lang="en-US" sz="1200" dirty="0">
                <a:latin typeface="Arial" panose="020B0604020202020204" pitchFamily="34" charset="0"/>
                <a:cs typeface="Arial" panose="020B0604020202020204" pitchFamily="34" charset="0"/>
              </a:rPr>
              <a:t>Comprehensive inbound and outbound email security</a:t>
            </a:r>
          </a:p>
          <a:p>
            <a:pPr marL="342900" indent="-342900">
              <a:lnSpc>
                <a:spcPct val="120000"/>
              </a:lnSpc>
              <a:buFont typeface="Arial" panose="020B0604020202020204" pitchFamily="34" charset="0"/>
              <a:buChar char="•"/>
            </a:pPr>
            <a:r>
              <a:rPr lang="en-US" sz="1200" dirty="0">
                <a:latin typeface="Arial" panose="020B0604020202020204" pitchFamily="34" charset="0"/>
                <a:cs typeface="Arial" panose="020B0604020202020204" pitchFamily="34" charset="0"/>
              </a:rPr>
              <a:t>Integrated investigation and response</a:t>
            </a:r>
          </a:p>
          <a:p>
            <a:pPr marL="342900" indent="-342900">
              <a:lnSpc>
                <a:spcPct val="120000"/>
              </a:lnSpc>
              <a:buFont typeface="Arial" panose="020B0604020202020204" pitchFamily="34" charset="0"/>
              <a:buChar char="•"/>
            </a:pPr>
            <a:r>
              <a:rPr lang="en-US" sz="1200" dirty="0">
                <a:latin typeface="Arial" panose="020B0604020202020204" pitchFamily="34" charset="0"/>
                <a:cs typeface="Arial" panose="020B0604020202020204" pitchFamily="34" charset="0"/>
              </a:rPr>
              <a:t>Automatic email quarantining pre- and post-delivery</a:t>
            </a:r>
          </a:p>
          <a:p>
            <a:pPr marL="342900" indent="-342900">
              <a:lnSpc>
                <a:spcPct val="120000"/>
              </a:lnSpc>
              <a:buFont typeface="Arial" panose="020B0604020202020204" pitchFamily="34" charset="0"/>
              <a:buChar char="•"/>
            </a:pPr>
            <a:r>
              <a:rPr lang="en-US" sz="1200" dirty="0">
                <a:latin typeface="Arial" panose="020B0604020202020204" pitchFamily="34" charset="0"/>
                <a:cs typeface="Arial" panose="020B0604020202020204" pitchFamily="34" charset="0"/>
              </a:rPr>
              <a:t>Email attachment and URL hidden threat analysis</a:t>
            </a:r>
          </a:p>
          <a:p>
            <a:pPr marL="342900" indent="-342900">
              <a:lnSpc>
                <a:spcPct val="120000"/>
              </a:lnSpc>
              <a:buFont typeface="Arial" panose="020B0604020202020204" pitchFamily="34" charset="0"/>
              <a:buChar char="•"/>
            </a:pPr>
            <a:r>
              <a:rPr lang="en-US" sz="1200" dirty="0">
                <a:latin typeface="Arial" panose="020B0604020202020204" pitchFamily="34" charset="0"/>
                <a:cs typeface="Arial" panose="020B0604020202020204" pitchFamily="34" charset="0"/>
              </a:rPr>
              <a:t>Automated policies, updates, and threat hunting</a:t>
            </a:r>
          </a:p>
          <a:p>
            <a:pPr marL="342900" indent="-342900">
              <a:lnSpc>
                <a:spcPct val="120000"/>
              </a:lnSpc>
              <a:buFont typeface="Arial" panose="020B0604020202020204" pitchFamily="34" charset="0"/>
              <a:buChar char="•"/>
            </a:pPr>
            <a:r>
              <a:rPr lang="en-US" sz="1200" dirty="0">
                <a:latin typeface="Arial" panose="020B0604020202020204" pitchFamily="34" charset="0"/>
                <a:cs typeface="Arial" panose="020B0604020202020204" pitchFamily="34" charset="0"/>
              </a:rPr>
              <a:t>Email Threat Protection portal</a:t>
            </a:r>
          </a:p>
          <a:p>
            <a:pPr marL="342900" indent="-342900">
              <a:lnSpc>
                <a:spcPct val="120000"/>
              </a:lnSpc>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342900" indent="-342900">
              <a:lnSpc>
                <a:spcPct val="120000"/>
              </a:lnSpc>
              <a:buFont typeface="Arial" panose="020B0604020202020204" pitchFamily="34" charset="0"/>
              <a:buChar char="•"/>
            </a:pPr>
            <a:r>
              <a:rPr lang="en-US" sz="1200" dirty="0">
                <a:latin typeface="Arial" panose="020B0604020202020204" pitchFamily="34" charset="0"/>
                <a:cs typeface="Arial" panose="020B0604020202020204" pitchFamily="34" charset="0"/>
              </a:rPr>
              <a:t>Endpoint Protection</a:t>
            </a:r>
          </a:p>
          <a:p>
            <a:pPr marL="342900" indent="-342900">
              <a:lnSpc>
                <a:spcPct val="120000"/>
              </a:lnSpc>
              <a:buFont typeface="Arial" panose="020B0604020202020204" pitchFamily="34" charset="0"/>
              <a:buChar char="•"/>
            </a:pPr>
            <a:r>
              <a:rPr lang="en-US" sz="1200" dirty="0">
                <a:latin typeface="Arial" panose="020B0604020202020204" pitchFamily="34" charset="0"/>
                <a:cs typeface="Arial" panose="020B0604020202020204" pitchFamily="34" charset="0"/>
              </a:rPr>
              <a:t>Quarantining and investigation of device-level threats</a:t>
            </a:r>
          </a:p>
          <a:p>
            <a:pPr marL="342900" indent="-342900">
              <a:lnSpc>
                <a:spcPct val="120000"/>
              </a:lnSpc>
              <a:buFont typeface="Arial" panose="020B0604020202020204" pitchFamily="34" charset="0"/>
              <a:buChar char="•"/>
            </a:pPr>
            <a:r>
              <a:rPr lang="en-US" sz="1200" dirty="0">
                <a:latin typeface="Arial" panose="020B0604020202020204" pitchFamily="34" charset="0"/>
                <a:cs typeface="Arial" panose="020B0604020202020204" pitchFamily="34" charset="0"/>
              </a:rPr>
              <a:t>Protection against file-less and script-based attacks</a:t>
            </a:r>
          </a:p>
          <a:p>
            <a:pPr marL="342900" indent="-342900">
              <a:lnSpc>
                <a:spcPct val="120000"/>
              </a:lnSpc>
              <a:buFont typeface="Arial" panose="020B0604020202020204" pitchFamily="34" charset="0"/>
              <a:buChar char="•"/>
            </a:pPr>
            <a:r>
              <a:rPr lang="en-US" sz="1200" dirty="0">
                <a:latin typeface="Arial" panose="020B0604020202020204" pitchFamily="34" charset="0"/>
                <a:cs typeface="Arial" panose="020B0604020202020204" pitchFamily="34" charset="0"/>
              </a:rPr>
              <a:t>Protection against ransomware and credential theft attacks</a:t>
            </a:r>
          </a:p>
          <a:p>
            <a:pPr marL="342900" indent="-342900">
              <a:lnSpc>
                <a:spcPct val="120000"/>
              </a:lnSpc>
              <a:buFont typeface="Arial" panose="020B0604020202020204" pitchFamily="34" charset="0"/>
              <a:buChar char="•"/>
            </a:pPr>
            <a:r>
              <a:rPr lang="en-US" sz="1200" dirty="0">
                <a:latin typeface="Arial" panose="020B0604020202020204" pitchFamily="34" charset="0"/>
                <a:cs typeface="Arial" panose="020B0604020202020204" pitchFamily="34" charset="0"/>
              </a:rPr>
              <a:t>Continuous monitoring and real-time response</a:t>
            </a:r>
          </a:p>
          <a:p>
            <a:pPr marL="342900" indent="-342900">
              <a:lnSpc>
                <a:spcPct val="120000"/>
              </a:lnSpc>
              <a:buFont typeface="Arial" panose="020B0604020202020204" pitchFamily="34" charset="0"/>
              <a:buChar char="•"/>
            </a:pPr>
            <a:r>
              <a:rPr lang="en-US" sz="1200" dirty="0">
                <a:latin typeface="Arial" panose="020B0604020202020204" pitchFamily="34" charset="0"/>
                <a:cs typeface="Arial" panose="020B0604020202020204" pitchFamily="34" charset="0"/>
              </a:rPr>
              <a:t>Automated policies, updates, and threat hunting</a:t>
            </a:r>
          </a:p>
          <a:p>
            <a:pPr marL="342900" indent="-342900">
              <a:lnSpc>
                <a:spcPct val="120000"/>
              </a:lnSpc>
              <a:buFont typeface="Arial" panose="020B0604020202020204" pitchFamily="34" charset="0"/>
              <a:buChar char="•"/>
            </a:pPr>
            <a:r>
              <a:rPr lang="en-US" sz="1200" dirty="0">
                <a:latin typeface="Arial" panose="020B0604020202020204" pitchFamily="34" charset="0"/>
                <a:cs typeface="Arial" panose="020B0604020202020204" pitchFamily="34" charset="0"/>
              </a:rPr>
              <a:t>Centralized portal to view threat and event history</a:t>
            </a:r>
          </a:p>
          <a:p>
            <a:pPr marL="342900" indent="-342900">
              <a:lnSpc>
                <a:spcPct val="120000"/>
              </a:lnSpc>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342900" indent="-342900">
              <a:lnSpc>
                <a:spcPct val="120000"/>
              </a:lnSpc>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DC92804-03A6-47F6-A893-4DDB8903A808}" type="slidenum">
              <a:rPr lang="en-US" smtClean="0"/>
              <a:t>38</a:t>
            </a:fld>
            <a:endParaRPr lang="en-US" dirty="0"/>
          </a:p>
        </p:txBody>
      </p:sp>
    </p:spTree>
    <p:extLst>
      <p:ext uri="{BB962C8B-B14F-4D97-AF65-F5344CB8AC3E}">
        <p14:creationId xmlns:p14="http://schemas.microsoft.com/office/powerpoint/2010/main" val="3417280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50000"/>
              </a:lnSpc>
              <a:buFont typeface="Arial" panose="020B0604020202020204" pitchFamily="34" charset="0"/>
              <a:buChar char="•"/>
            </a:pPr>
            <a:r>
              <a:rPr lang="en-US" sz="1600" dirty="0"/>
              <a:t>Industrial Control System (ICS) Purdue Model</a:t>
            </a:r>
          </a:p>
          <a:p>
            <a:pPr marL="800100" lvl="1" indent="-342900">
              <a:lnSpc>
                <a:spcPct val="150000"/>
              </a:lnSpc>
              <a:buFont typeface="Arial" panose="020B0604020202020204" pitchFamily="34" charset="0"/>
              <a:buChar char="•"/>
            </a:pPr>
            <a:r>
              <a:rPr lang="en-US" sz="1400" dirty="0"/>
              <a:t>Segmentation of control network (Enterprise/DMZ/Operation/Control/Process)</a:t>
            </a:r>
          </a:p>
          <a:p>
            <a:pPr marL="800100" lvl="1" indent="-342900">
              <a:lnSpc>
                <a:spcPct val="150000"/>
              </a:lnSpc>
              <a:buFont typeface="Arial" panose="020B0604020202020204" pitchFamily="34" charset="0"/>
              <a:buChar char="•"/>
            </a:pPr>
            <a:r>
              <a:rPr lang="en-US" sz="1400" dirty="0"/>
              <a:t>Level 4/5 – Enterprise (PCs, Servers, SAN, etc.)</a:t>
            </a:r>
          </a:p>
          <a:p>
            <a:pPr marL="800100" lvl="1" indent="-342900">
              <a:lnSpc>
                <a:spcPct val="150000"/>
              </a:lnSpc>
              <a:buFont typeface="Arial" panose="020B0604020202020204" pitchFamily="34" charset="0"/>
              <a:buChar char="•"/>
            </a:pPr>
            <a:r>
              <a:rPr lang="en-US" sz="1400" dirty="0"/>
              <a:t>AIR GAP - DMZ (Servers, Historian mirror, </a:t>
            </a:r>
            <a:r>
              <a:rPr lang="en-US" sz="1400" dirty="0" err="1"/>
              <a:t>etc</a:t>
            </a:r>
            <a:r>
              <a:rPr lang="en-US" sz="1400" dirty="0"/>
              <a:t>) (firewall between Level 4/5 and Level 2)</a:t>
            </a:r>
          </a:p>
          <a:p>
            <a:pPr marL="800100" lvl="1" indent="-342900">
              <a:lnSpc>
                <a:spcPct val="150000"/>
              </a:lnSpc>
              <a:buFont typeface="Arial" panose="020B0604020202020204" pitchFamily="34" charset="0"/>
              <a:buChar char="•"/>
            </a:pPr>
            <a:r>
              <a:rPr lang="en-US" sz="1400" dirty="0"/>
              <a:t>Level 3 – Operation and Control (Engineering Workstations, Servers, Historian)</a:t>
            </a:r>
          </a:p>
          <a:p>
            <a:pPr marL="800100" lvl="1" indent="-342900">
              <a:lnSpc>
                <a:spcPct val="150000"/>
              </a:lnSpc>
              <a:buFont typeface="Arial" panose="020B0604020202020204" pitchFamily="34" charset="0"/>
              <a:buChar char="•"/>
            </a:pPr>
            <a:r>
              <a:rPr lang="en-US" sz="1400" dirty="0"/>
              <a:t>Level 2 – Control (HMI, SCADA)</a:t>
            </a:r>
          </a:p>
          <a:p>
            <a:pPr marL="800100" lvl="1" indent="-342900">
              <a:lnSpc>
                <a:spcPct val="150000"/>
              </a:lnSpc>
              <a:buFont typeface="Arial" panose="020B0604020202020204" pitchFamily="34" charset="0"/>
              <a:buChar char="•"/>
            </a:pPr>
            <a:r>
              <a:rPr lang="en-US" sz="1400" dirty="0"/>
              <a:t>Level 1 – Process (PLCs, RTUs)</a:t>
            </a:r>
          </a:p>
          <a:p>
            <a:pPr marL="800100" lvl="1" indent="-342900">
              <a:lnSpc>
                <a:spcPct val="150000"/>
              </a:lnSpc>
              <a:buFont typeface="Arial" panose="020B0604020202020204" pitchFamily="34" charset="0"/>
              <a:buChar char="•"/>
            </a:pPr>
            <a:r>
              <a:rPr lang="en-US" sz="1400" dirty="0"/>
              <a:t>Level 0 – Process (Sensors, Analyzers, Actuators, </a:t>
            </a:r>
            <a:r>
              <a:rPr lang="en-US" sz="1400" dirty="0" err="1"/>
              <a:t>etc</a:t>
            </a:r>
            <a:r>
              <a:rPr lang="en-US" sz="1400" dirty="0"/>
              <a:t>)</a:t>
            </a:r>
          </a:p>
          <a:p>
            <a:pPr marL="800100" lvl="1" indent="-342900">
              <a:lnSpc>
                <a:spcPct val="150000"/>
              </a:lnSpc>
              <a:buFont typeface="Arial" panose="020B0604020202020204" pitchFamily="34" charset="0"/>
              <a:buChar char="•"/>
            </a:pPr>
            <a:endParaRPr lang="en-US" sz="1400" dirty="0"/>
          </a:p>
          <a:p>
            <a:pPr marL="800100" lvl="1" indent="-342900">
              <a:lnSpc>
                <a:spcPct val="150000"/>
              </a:lnSpc>
              <a:buFont typeface="Arial" panose="020B0604020202020204" pitchFamily="34" charset="0"/>
              <a:buChar char="•"/>
            </a:pPr>
            <a:r>
              <a:rPr lang="en-US" sz="1400" dirty="0"/>
              <a:t>Implementation of an air gap between the IT and operational technology (OT) environment</a:t>
            </a:r>
          </a:p>
          <a:p>
            <a:pPr marL="1257300" lvl="2" indent="-342900">
              <a:lnSpc>
                <a:spcPct val="150000"/>
              </a:lnSpc>
              <a:buFont typeface="Arial" panose="020B0604020202020204" pitchFamily="34" charset="0"/>
              <a:buChar char="•"/>
            </a:pPr>
            <a:r>
              <a:rPr lang="en-US" sz="1400" dirty="0"/>
              <a:t>DMZ network, unidirectional gateway, firewalls, etc.</a:t>
            </a:r>
          </a:p>
          <a:p>
            <a:pPr marL="457200" lvl="1" indent="0">
              <a:lnSpc>
                <a:spcPct val="150000"/>
              </a:lnSpc>
              <a:buFont typeface="Arial" panose="020B0604020202020204" pitchFamily="34" charset="0"/>
              <a:buNone/>
            </a:pPr>
            <a:endParaRPr lang="en-US" sz="1400" dirty="0"/>
          </a:p>
          <a:p>
            <a:pPr marL="342900" indent="-342900">
              <a:lnSpc>
                <a:spcPct val="150000"/>
              </a:lnSpc>
              <a:buFont typeface="Arial" panose="020B0604020202020204" pitchFamily="34" charset="0"/>
              <a:buChar char="•"/>
            </a:pPr>
            <a:r>
              <a:rPr lang="en-US" sz="1600" dirty="0"/>
              <a:t>Private backhaul communication</a:t>
            </a:r>
          </a:p>
          <a:p>
            <a:pPr marL="800100" lvl="1" indent="-342900">
              <a:lnSpc>
                <a:spcPct val="150000"/>
              </a:lnSpc>
              <a:buFont typeface="Arial" panose="020B0604020202020204" pitchFamily="34" charset="0"/>
              <a:buChar char="•"/>
            </a:pPr>
            <a:r>
              <a:rPr lang="en-US" sz="1600" dirty="0"/>
              <a:t>Redundant comm methods (private fiber, private cell, licensed radio)</a:t>
            </a:r>
          </a:p>
          <a:p>
            <a:pPr marL="800100" lvl="1" indent="-342900">
              <a:lnSpc>
                <a:spcPct val="150000"/>
              </a:lnSpc>
              <a:buFont typeface="Arial" panose="020B0604020202020204" pitchFamily="34" charset="0"/>
              <a:buChar char="•"/>
            </a:pPr>
            <a:endParaRPr lang="en-US" sz="1600" dirty="0"/>
          </a:p>
          <a:p>
            <a:pPr marL="342900" indent="-342900">
              <a:lnSpc>
                <a:spcPct val="150000"/>
              </a:lnSpc>
              <a:buFont typeface="Arial" panose="020B0604020202020204" pitchFamily="34" charset="0"/>
              <a:buChar char="•"/>
            </a:pPr>
            <a:r>
              <a:rPr lang="en-US" sz="1600" dirty="0"/>
              <a:t>Zero trust architecture</a:t>
            </a:r>
          </a:p>
          <a:p>
            <a:pPr marL="800100" lvl="1" indent="-342900">
              <a:lnSpc>
                <a:spcPct val="150000"/>
              </a:lnSpc>
              <a:buFont typeface="Arial" panose="020B0604020202020204" pitchFamily="34" charset="0"/>
              <a:buChar char="•"/>
            </a:pPr>
            <a:r>
              <a:rPr lang="en-US" sz="1400" dirty="0"/>
              <a:t>Remote access limitations (view only remote access)</a:t>
            </a:r>
          </a:p>
          <a:p>
            <a:pPr marL="800100" lvl="1" indent="-342900">
              <a:lnSpc>
                <a:spcPct val="150000"/>
              </a:lnSpc>
              <a:buFont typeface="Arial" panose="020B0604020202020204" pitchFamily="34" charset="0"/>
              <a:buChar char="•"/>
            </a:pPr>
            <a:r>
              <a:rPr lang="en-US" sz="1400" dirty="0"/>
              <a:t>User management policies (tight control of user permissions and access)</a:t>
            </a:r>
          </a:p>
          <a:p>
            <a:pPr marL="800100" lvl="1" indent="-342900">
              <a:lnSpc>
                <a:spcPct val="150000"/>
              </a:lnSpc>
              <a:buFont typeface="Arial" panose="020B0604020202020204" pitchFamily="34" charset="0"/>
              <a:buChar char="•"/>
            </a:pPr>
            <a:endParaRPr lang="en-US" sz="1400" dirty="0"/>
          </a:p>
          <a:p>
            <a:pPr marL="342900" indent="-342900">
              <a:lnSpc>
                <a:spcPct val="150000"/>
              </a:lnSpc>
              <a:buFont typeface="Arial" panose="020B0604020202020204" pitchFamily="34" charset="0"/>
              <a:buChar char="•"/>
            </a:pPr>
            <a:r>
              <a:rPr lang="en-US" sz="1600" dirty="0"/>
              <a:t>OT Environment monitoring solutions</a:t>
            </a:r>
          </a:p>
          <a:p>
            <a:pPr marL="800100" lvl="1" indent="-342900">
              <a:lnSpc>
                <a:spcPct val="150000"/>
              </a:lnSpc>
              <a:buFont typeface="Arial" panose="020B0604020202020204" pitchFamily="34" charset="0"/>
              <a:buChar char="•"/>
            </a:pPr>
            <a:r>
              <a:rPr lang="en-US" sz="1600" dirty="0" err="1"/>
              <a:t>Claroty</a:t>
            </a:r>
            <a:r>
              <a:rPr lang="en-US" sz="1600" dirty="0"/>
              <a:t> </a:t>
            </a:r>
          </a:p>
          <a:p>
            <a:endParaRPr lang="en-US" dirty="0"/>
          </a:p>
        </p:txBody>
      </p:sp>
      <p:sp>
        <p:nvSpPr>
          <p:cNvPr id="4" name="Slide Number Placeholder 3"/>
          <p:cNvSpPr>
            <a:spLocks noGrp="1"/>
          </p:cNvSpPr>
          <p:nvPr>
            <p:ph type="sldNum" sz="quarter" idx="5"/>
          </p:nvPr>
        </p:nvSpPr>
        <p:spPr/>
        <p:txBody>
          <a:bodyPr/>
          <a:lstStyle/>
          <a:p>
            <a:fld id="{0DC92804-03A6-47F6-A893-4DDB8903A808}" type="slidenum">
              <a:rPr lang="en-US" smtClean="0"/>
              <a:t>39</a:t>
            </a:fld>
            <a:endParaRPr lang="en-US" dirty="0"/>
          </a:p>
        </p:txBody>
      </p:sp>
    </p:spTree>
    <p:extLst>
      <p:ext uri="{BB962C8B-B14F-4D97-AF65-F5344CB8AC3E}">
        <p14:creationId xmlns:p14="http://schemas.microsoft.com/office/powerpoint/2010/main" val="1929134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buFont typeface="Arial" panose="020B0604020202020204" pitchFamily="34" charset="0"/>
              <a:buNone/>
            </a:pPr>
            <a:r>
              <a:rPr lang="en-US" sz="1600" dirty="0">
                <a:latin typeface="Arial" panose="020B0604020202020204" pitchFamily="34" charset="0"/>
                <a:cs typeface="Arial" panose="020B0604020202020204" pitchFamily="34" charset="0"/>
              </a:rPr>
              <a:t>Cyber Security Threat Briefings</a:t>
            </a:r>
          </a:p>
          <a:p>
            <a:pPr marL="342900" indent="-342900">
              <a:lnSpc>
                <a:spcPct val="120000"/>
              </a:lnSpc>
              <a:buFont typeface="Arial" panose="020B0604020202020204" pitchFamily="34" charset="0"/>
              <a:buChar char="•"/>
            </a:pPr>
            <a:r>
              <a:rPr lang="en-US" sz="1600" dirty="0">
                <a:latin typeface="Arial" panose="020B0604020202020204" pitchFamily="34" charset="0"/>
                <a:cs typeface="Arial" panose="020B0604020202020204" pitchFamily="34" charset="0"/>
              </a:rPr>
              <a:t>Monthly/Bi-weekly meetings to review the health of the network, review any investigations or potential findings, discuss new topics in the cybersecurity realm.</a:t>
            </a:r>
          </a:p>
          <a:p>
            <a:pPr marL="0" indent="0">
              <a:lnSpc>
                <a:spcPct val="120000"/>
              </a:lnSpc>
              <a:buFont typeface="Arial" panose="020B0604020202020204" pitchFamily="34" charset="0"/>
              <a:buNone/>
            </a:pPr>
            <a:endParaRPr lang="en-US" sz="1600" dirty="0">
              <a:latin typeface="Arial" panose="020B0604020202020204" pitchFamily="34" charset="0"/>
              <a:cs typeface="Arial" panose="020B0604020202020204" pitchFamily="34" charset="0"/>
            </a:endParaRPr>
          </a:p>
          <a:p>
            <a:pPr marL="0" indent="0">
              <a:lnSpc>
                <a:spcPct val="120000"/>
              </a:lnSpc>
              <a:buFont typeface="Arial" panose="020B0604020202020204" pitchFamily="34" charset="0"/>
              <a:buNone/>
            </a:pPr>
            <a:r>
              <a:rPr lang="en-US" sz="1600" dirty="0">
                <a:latin typeface="Arial" panose="020B0604020202020204" pitchFamily="34" charset="0"/>
                <a:cs typeface="Arial" panose="020B0604020202020204" pitchFamily="34" charset="0"/>
              </a:rPr>
              <a:t>Employee Knowledge Sharing</a:t>
            </a:r>
          </a:p>
          <a:p>
            <a:pPr marL="285750" indent="-285750">
              <a:lnSpc>
                <a:spcPct val="120000"/>
              </a:lnSpc>
              <a:buFont typeface="Arial" panose="020B0604020202020204" pitchFamily="34" charset="0"/>
              <a:buChar char="•"/>
            </a:pPr>
            <a:r>
              <a:rPr lang="en-US" sz="1600" dirty="0">
                <a:latin typeface="Arial" panose="020B0604020202020204" pitchFamily="34" charset="0"/>
                <a:cs typeface="Arial" panose="020B0604020202020204" pitchFamily="34" charset="0"/>
              </a:rPr>
              <a:t>Share articles, webinars, info bites of important cybersecurity best practices, news, updates, or information your organization could use to become more prepared and informed.</a:t>
            </a:r>
          </a:p>
          <a:p>
            <a:pPr marL="0" indent="0">
              <a:lnSpc>
                <a:spcPct val="120000"/>
              </a:lnSpc>
              <a:buFont typeface="Arial" panose="020B0604020202020204" pitchFamily="34" charset="0"/>
              <a:buNone/>
            </a:pPr>
            <a:endParaRPr lang="en-US" sz="1600" dirty="0">
              <a:latin typeface="Arial" panose="020B0604020202020204" pitchFamily="34" charset="0"/>
              <a:cs typeface="Arial" panose="020B0604020202020204" pitchFamily="34" charset="0"/>
            </a:endParaRPr>
          </a:p>
          <a:p>
            <a:pPr marL="0" indent="0">
              <a:lnSpc>
                <a:spcPct val="120000"/>
              </a:lnSpc>
              <a:buFont typeface="Arial" panose="020B0604020202020204" pitchFamily="34" charset="0"/>
              <a:buNone/>
            </a:pPr>
            <a:r>
              <a:rPr lang="en-US" sz="1600" dirty="0">
                <a:latin typeface="Arial" panose="020B0604020202020204" pitchFamily="34" charset="0"/>
                <a:cs typeface="Arial" panose="020B0604020202020204" pitchFamily="34" charset="0"/>
              </a:rPr>
              <a:t>KnowBe4 Cybersecurity Awareness Training</a:t>
            </a:r>
          </a:p>
          <a:p>
            <a:pPr marL="285750" indent="-285750">
              <a:lnSpc>
                <a:spcPct val="120000"/>
              </a:lnSpc>
              <a:buFont typeface="Arial" panose="020B0604020202020204" pitchFamily="34" charset="0"/>
              <a:buChar char="•"/>
            </a:pPr>
            <a:r>
              <a:rPr lang="en-US" sz="1400" dirty="0">
                <a:latin typeface="Arial" panose="020B0604020202020204" pitchFamily="34" charset="0"/>
                <a:cs typeface="Arial" panose="020B0604020202020204" pitchFamily="34" charset="0"/>
              </a:rPr>
              <a:t>Cyber Security Informational campaigns</a:t>
            </a:r>
          </a:p>
          <a:p>
            <a:pPr marL="285750" indent="-285750">
              <a:lnSpc>
                <a:spcPct val="120000"/>
              </a:lnSpc>
              <a:buFont typeface="Arial" panose="020B0604020202020204" pitchFamily="34" charset="0"/>
              <a:buChar char="•"/>
            </a:pPr>
            <a:r>
              <a:rPr lang="en-US" sz="1400" dirty="0">
                <a:latin typeface="Arial" panose="020B0604020202020204" pitchFamily="34" charset="0"/>
                <a:cs typeface="Arial" panose="020B0604020202020204" pitchFamily="34" charset="0"/>
              </a:rPr>
              <a:t>Phishing campaigns</a:t>
            </a:r>
          </a:p>
          <a:p>
            <a:pPr marL="285750" indent="-285750">
              <a:lnSpc>
                <a:spcPct val="120000"/>
              </a:lnSpc>
              <a:buFontTx/>
              <a:buChar char="-"/>
            </a:pPr>
            <a:endParaRPr lang="en-US" sz="1400" dirty="0">
              <a:latin typeface="Arial" panose="020B0604020202020204" pitchFamily="34" charset="0"/>
              <a:cs typeface="Arial" panose="020B0604020202020204" pitchFamily="34" charset="0"/>
            </a:endParaRPr>
          </a:p>
          <a:p>
            <a:pPr marL="0" indent="0">
              <a:lnSpc>
                <a:spcPct val="120000"/>
              </a:lnSpc>
              <a:buFont typeface="Arial" panose="020B0604020202020204" pitchFamily="34" charset="0"/>
              <a:buNone/>
            </a:pPr>
            <a:r>
              <a:rPr lang="en-US" sz="1600" dirty="0">
                <a:latin typeface="Dante (Body)"/>
                <a:cs typeface="Arial" panose="020B0604020202020204" pitchFamily="34" charset="0"/>
              </a:rPr>
              <a:t>Tabletop Exercises</a:t>
            </a:r>
          </a:p>
          <a:p>
            <a:pPr marL="285750" indent="-285750">
              <a:lnSpc>
                <a:spcPct val="120000"/>
              </a:lnSpc>
              <a:buFont typeface="Arial" panose="020B0604020202020204" pitchFamily="34" charset="0"/>
              <a:buChar char="•"/>
            </a:pPr>
            <a:r>
              <a:rPr lang="en-US" sz="1400" dirty="0">
                <a:latin typeface="Dante (Body)"/>
                <a:cs typeface="Arial" panose="020B0604020202020204" pitchFamily="34" charset="0"/>
              </a:rPr>
              <a:t>Review means and methods in responding to potential cybersecurity scenarios</a:t>
            </a:r>
          </a:p>
          <a:p>
            <a:pPr marL="285750" indent="-285750">
              <a:lnSpc>
                <a:spcPct val="120000"/>
              </a:lnSpc>
              <a:buFont typeface="Arial" panose="020B0604020202020204" pitchFamily="34" charset="0"/>
              <a:buChar char="•"/>
            </a:pPr>
            <a:r>
              <a:rPr lang="en-US" sz="1400" dirty="0">
                <a:latin typeface="Dante (Body)"/>
                <a:cs typeface="Arial" panose="020B0604020202020204" pitchFamily="34" charset="0"/>
              </a:rPr>
              <a:t>Review Disaster Recovery plans and documentation</a:t>
            </a:r>
          </a:p>
          <a:p>
            <a:pPr marL="285750" indent="-285750">
              <a:lnSpc>
                <a:spcPct val="120000"/>
              </a:lnSpc>
              <a:buFontTx/>
              <a:buChar char="-"/>
            </a:pPr>
            <a:endParaRPr lang="en-US" sz="14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DC92804-03A6-47F6-A893-4DDB8903A808}" type="slidenum">
              <a:rPr lang="en-US" smtClean="0"/>
              <a:t>40</a:t>
            </a:fld>
            <a:endParaRPr lang="en-US" dirty="0"/>
          </a:p>
        </p:txBody>
      </p:sp>
    </p:spTree>
    <p:extLst>
      <p:ext uri="{BB962C8B-B14F-4D97-AF65-F5344CB8AC3E}">
        <p14:creationId xmlns:p14="http://schemas.microsoft.com/office/powerpoint/2010/main" val="3351451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04EB1D-EFBD-4CF5-9745-3526BA1AB417}" type="slidenum">
              <a:rPr lang="en-US" smtClean="0"/>
              <a:t>16</a:t>
            </a:fld>
            <a:endParaRPr lang="en-US" dirty="0"/>
          </a:p>
        </p:txBody>
      </p:sp>
    </p:spTree>
    <p:extLst>
      <p:ext uri="{BB962C8B-B14F-4D97-AF65-F5344CB8AC3E}">
        <p14:creationId xmlns:p14="http://schemas.microsoft.com/office/powerpoint/2010/main" val="3924345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FTE This Year = 306 +3 LT. 	FY24 Additions are 2.0 Inspectors, 1.0 Assoc </a:t>
            </a:r>
            <a:r>
              <a:rPr lang="en-US" dirty="0" err="1"/>
              <a:t>Eng</a:t>
            </a:r>
            <a:r>
              <a:rPr lang="en-US" dirty="0"/>
              <a:t> for Pipelines, 2.0 Apprentices, and reduction of 1.0 Fellow plus 1.0 SMA transferred during the year.  </a:t>
            </a:r>
          </a:p>
          <a:p>
            <a:r>
              <a:rPr lang="en-US" dirty="0"/>
              <a:t>		FY25 Adds: 1.0 Chemist, 1.0 Assistant Mech Engineer project commissioning, &amp; 1.0 Program Admin pipeline tech maintenance.</a:t>
            </a:r>
          </a:p>
          <a:p>
            <a:endParaRPr lang="en-US" dirty="0"/>
          </a:p>
          <a:p>
            <a:r>
              <a:rPr lang="en-US" dirty="0"/>
              <a:t>FTE Last Year = 300 +1 Fellow and 3 LT. (LT are the 3.0 Inspectors added in FY23.)</a:t>
            </a:r>
          </a:p>
          <a:p>
            <a:endParaRPr lang="en-US" dirty="0"/>
          </a:p>
          <a:p>
            <a:r>
              <a:rPr lang="en-US" dirty="0"/>
              <a:t>FTE by </a:t>
            </a:r>
            <a:r>
              <a:rPr lang="en-US" dirty="0" err="1"/>
              <a:t>Div</a:t>
            </a:r>
            <a:r>
              <a:rPr lang="en-US" dirty="0"/>
              <a:t>: COO=3.0, WSD=37, RWD=105, TWD=93, WU Cap=71.</a:t>
            </a:r>
          </a:p>
          <a:p>
            <a:endParaRPr lang="en-US" dirty="0"/>
          </a:p>
          <a:p>
            <a:endParaRPr lang="en-US" dirty="0"/>
          </a:p>
          <a:p>
            <a:endParaRPr lang="en-US" dirty="0"/>
          </a:p>
          <a:p>
            <a:r>
              <a:rPr lang="en-US" dirty="0"/>
              <a:t>WUE Core Functions:</a:t>
            </a:r>
          </a:p>
          <a:p>
            <a:endParaRPr lang="en-US" dirty="0"/>
          </a:p>
          <a:p>
            <a:pPr marL="0" indent="0" defTabSz="914377">
              <a:buNone/>
              <a:defRPr/>
            </a:pPr>
            <a:r>
              <a:rPr lang="en-US" b="1" dirty="0">
                <a:solidFill>
                  <a:prstClr val="black">
                    <a:lumMod val="65000"/>
                    <a:lumOff val="35000"/>
                  </a:prstClr>
                </a:solidFill>
                <a:latin typeface="Calibri" panose="020F0502020204030204"/>
              </a:rPr>
              <a:t>Water Supply</a:t>
            </a:r>
          </a:p>
          <a:p>
            <a:pPr marL="171450" indent="-171450">
              <a:lnSpc>
                <a:spcPct val="110000"/>
              </a:lnSpc>
              <a:buFont typeface="Arial" panose="020B0604020202020204" pitchFamily="34" charset="0"/>
              <a:buChar char="•"/>
              <a:defRPr/>
            </a:pPr>
            <a:r>
              <a:rPr lang="en-US" sz="1200" dirty="0">
                <a:solidFill>
                  <a:srgbClr val="E7E6E6">
                    <a:lumMod val="10000"/>
                  </a:srgbClr>
                </a:solidFill>
                <a:latin typeface="Calibri" panose="020F0502020204030204"/>
              </a:rPr>
              <a:t>Measure Water Production and Protect the Groundwater Basin</a:t>
            </a:r>
          </a:p>
          <a:p>
            <a:pPr marL="171450" indent="-171450">
              <a:lnSpc>
                <a:spcPct val="110000"/>
              </a:lnSpc>
              <a:buFont typeface="Arial" panose="020B0604020202020204" pitchFamily="34" charset="0"/>
              <a:buChar char="•"/>
              <a:defRPr/>
            </a:pPr>
            <a:r>
              <a:rPr lang="en-US" sz="1200" dirty="0">
                <a:solidFill>
                  <a:srgbClr val="E7E6E6">
                    <a:lumMod val="10000"/>
                  </a:srgbClr>
                </a:solidFill>
                <a:latin typeface="Calibri" panose="020F0502020204030204"/>
              </a:rPr>
              <a:t>Advance water reuse and conservation</a:t>
            </a:r>
          </a:p>
          <a:p>
            <a:pPr marL="171450" indent="-171450">
              <a:lnSpc>
                <a:spcPct val="110000"/>
              </a:lnSpc>
              <a:buFont typeface="Arial" panose="020B0604020202020204" pitchFamily="34" charset="0"/>
              <a:buChar char="•"/>
              <a:defRPr/>
            </a:pPr>
            <a:r>
              <a:rPr lang="en-US" sz="1200" dirty="0">
                <a:latin typeface="Calibri" panose="020F0502020204030204"/>
              </a:rPr>
              <a:t>Provide affordable and </a:t>
            </a:r>
            <a:r>
              <a:rPr lang="en-US" sz="1200" dirty="0">
                <a:solidFill>
                  <a:srgbClr val="E7E6E6">
                    <a:lumMod val="10000"/>
                  </a:srgbClr>
                </a:solidFill>
                <a:latin typeface="Calibri" panose="020F0502020204030204"/>
              </a:rPr>
              <a:t>reliable imported water</a:t>
            </a:r>
          </a:p>
          <a:p>
            <a:pPr marL="171450" indent="-171450">
              <a:lnSpc>
                <a:spcPct val="110000"/>
              </a:lnSpc>
              <a:buFont typeface="Arial" panose="020B0604020202020204" pitchFamily="34" charset="0"/>
              <a:buChar char="•"/>
              <a:defRPr/>
            </a:pPr>
            <a:r>
              <a:rPr lang="en-US" sz="1200" dirty="0">
                <a:solidFill>
                  <a:srgbClr val="E7E6E6">
                    <a:lumMod val="10000"/>
                  </a:srgbClr>
                </a:solidFill>
                <a:latin typeface="Calibri" panose="020F0502020204030204"/>
              </a:rPr>
              <a:t>Plan for and manage water supply</a:t>
            </a:r>
          </a:p>
          <a:p>
            <a:endParaRPr lang="en-US" dirty="0"/>
          </a:p>
          <a:p>
            <a:pPr marL="0" indent="0" defTabSz="914377">
              <a:buNone/>
              <a:defRPr/>
            </a:pPr>
            <a:r>
              <a:rPr lang="en-US" b="1" dirty="0">
                <a:solidFill>
                  <a:prstClr val="black">
                    <a:lumMod val="65000"/>
                    <a:lumOff val="35000"/>
                  </a:prstClr>
                </a:solidFill>
                <a:latin typeface="Calibri" panose="020F0502020204030204"/>
              </a:rPr>
              <a:t>Water Utility Capital</a:t>
            </a:r>
          </a:p>
          <a:p>
            <a:pPr marL="228594" indent="-228594" defTabSz="914377">
              <a:lnSpc>
                <a:spcPct val="110000"/>
              </a:lnSpc>
              <a:buFont typeface="Arial" panose="020B0604020202020204" pitchFamily="34" charset="0"/>
              <a:buChar char="•"/>
              <a:defRPr/>
            </a:pPr>
            <a:r>
              <a:rPr lang="en-US" sz="1200" dirty="0">
                <a:solidFill>
                  <a:srgbClr val="E7E6E6">
                    <a:lumMod val="10000"/>
                  </a:srgbClr>
                </a:solidFill>
                <a:latin typeface="Calibri" panose="020F0502020204030204"/>
              </a:rPr>
              <a:t>Plan, Design, &amp; Deliver high quality innovative projects for Water Treatment Plants, Pump Stations &amp; Pipelines</a:t>
            </a:r>
          </a:p>
          <a:p>
            <a:pPr marL="228594" indent="-228594" defTabSz="914377">
              <a:lnSpc>
                <a:spcPct val="110000"/>
              </a:lnSpc>
              <a:buFont typeface="Arial" panose="020B0604020202020204" pitchFamily="34" charset="0"/>
              <a:buChar char="•"/>
              <a:defRPr/>
            </a:pPr>
            <a:r>
              <a:rPr lang="en-US" sz="1200" dirty="0">
                <a:solidFill>
                  <a:srgbClr val="E7E6E6">
                    <a:lumMod val="10000"/>
                  </a:srgbClr>
                </a:solidFill>
                <a:latin typeface="Calibri" panose="020F0502020204030204"/>
              </a:rPr>
              <a:t>Construction Management &amp; Inspection for District wide Capital Projects</a:t>
            </a:r>
          </a:p>
          <a:p>
            <a:pPr marL="228594" indent="-228594" defTabSz="914377">
              <a:lnSpc>
                <a:spcPct val="110000"/>
              </a:lnSpc>
              <a:buFont typeface="Arial" panose="020B0604020202020204" pitchFamily="34" charset="0"/>
              <a:buChar char="•"/>
              <a:defRPr/>
            </a:pPr>
            <a:r>
              <a:rPr lang="en-US" sz="1200" dirty="0">
                <a:solidFill>
                  <a:srgbClr val="E7E6E6">
                    <a:lumMod val="10000"/>
                  </a:srgbClr>
                </a:solidFill>
                <a:latin typeface="Calibri" panose="020F0502020204030204"/>
              </a:rPr>
              <a:t>Structural Engineering and specialized services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solidFill>
                  <a:prstClr val="black">
                    <a:lumMod val="65000"/>
                    <a:lumOff val="35000"/>
                  </a:prstClr>
                </a:solidFill>
                <a:latin typeface="Calibri" panose="020F0502020204030204"/>
              </a:rPr>
              <a:t>Operations &amp; Maintenance</a:t>
            </a:r>
          </a:p>
          <a:p>
            <a:pPr marL="228594" indent="-228594" defTabSz="914377">
              <a:lnSpc>
                <a:spcPct val="100000"/>
              </a:lnSpc>
              <a:spcBef>
                <a:spcPts val="0"/>
              </a:spcBef>
              <a:buFont typeface="Arial" panose="020B0604020202020204" pitchFamily="34" charset="0"/>
              <a:buChar char="•"/>
              <a:defRPr/>
            </a:pPr>
            <a:r>
              <a:rPr lang="en-US" sz="1200" dirty="0">
                <a:solidFill>
                  <a:srgbClr val="E7E6E6">
                    <a:lumMod val="10000"/>
                  </a:srgbClr>
                </a:solidFill>
                <a:latin typeface="Calibri" panose="020F0502020204030204"/>
              </a:rPr>
              <a:t>Convey local and imported source water to water treatment plants, recharge facilities, and streams </a:t>
            </a:r>
          </a:p>
          <a:p>
            <a:pPr marL="228594" indent="-228594" defTabSz="914377">
              <a:lnSpc>
                <a:spcPct val="110000"/>
              </a:lnSpc>
              <a:buFont typeface="Arial" panose="020B0604020202020204" pitchFamily="34" charset="0"/>
              <a:buChar char="•"/>
              <a:defRPr/>
            </a:pPr>
            <a:r>
              <a:rPr lang="en-US" sz="1200" dirty="0">
                <a:solidFill>
                  <a:srgbClr val="E7E6E6">
                    <a:lumMod val="10000"/>
                  </a:srgbClr>
                </a:solidFill>
                <a:latin typeface="Calibri" panose="020F0502020204030204"/>
              </a:rPr>
              <a:t>Treat and deliver water to retail customers</a:t>
            </a:r>
          </a:p>
          <a:p>
            <a:pPr marL="228594" indent="-228594" defTabSz="914377">
              <a:lnSpc>
                <a:spcPct val="110000"/>
              </a:lnSpc>
              <a:buFont typeface="Arial" panose="020B0604020202020204" pitchFamily="34" charset="0"/>
              <a:buChar char="•"/>
              <a:defRPr/>
            </a:pPr>
            <a:r>
              <a:rPr lang="en-US" sz="1200" dirty="0">
                <a:solidFill>
                  <a:srgbClr val="E7E6E6">
                    <a:lumMod val="10000"/>
                  </a:srgbClr>
                </a:solidFill>
                <a:latin typeface="Calibri" panose="020F0502020204030204"/>
              </a:rPr>
              <a:t>Maintain infrastructure </a:t>
            </a:r>
          </a:p>
          <a:p>
            <a:pPr marL="228594" indent="-228594" defTabSz="914377">
              <a:lnSpc>
                <a:spcPct val="110000"/>
              </a:lnSpc>
              <a:buFont typeface="Arial" panose="020B0604020202020204" pitchFamily="34" charset="0"/>
              <a:buChar char="•"/>
              <a:defRPr/>
            </a:pPr>
            <a:r>
              <a:rPr lang="en-US" sz="1200" dirty="0">
                <a:solidFill>
                  <a:srgbClr val="E7E6E6">
                    <a:lumMod val="10000"/>
                  </a:srgbClr>
                </a:solidFill>
                <a:latin typeface="Calibri" panose="020F0502020204030204"/>
              </a:rPr>
              <a:t>Provide civil, mechanical, electrical, and control systems engineering support </a:t>
            </a:r>
          </a:p>
          <a:p>
            <a:endParaRPr lang="en-US" dirty="0"/>
          </a:p>
        </p:txBody>
      </p:sp>
      <p:sp>
        <p:nvSpPr>
          <p:cNvPr id="4" name="Slide Number Placeholder 3"/>
          <p:cNvSpPr>
            <a:spLocks noGrp="1"/>
          </p:cNvSpPr>
          <p:nvPr>
            <p:ph type="sldNum" sz="quarter" idx="5"/>
          </p:nvPr>
        </p:nvSpPr>
        <p:spPr/>
        <p:txBody>
          <a:bodyPr/>
          <a:lstStyle/>
          <a:p>
            <a:fld id="{0204EB1D-EFBD-4CF5-9745-3526BA1AB417}" type="slidenum">
              <a:rPr lang="en-US" smtClean="0"/>
              <a:t>17</a:t>
            </a:fld>
            <a:endParaRPr lang="en-US" dirty="0"/>
          </a:p>
        </p:txBody>
      </p:sp>
    </p:spTree>
    <p:extLst>
      <p:ext uri="{BB962C8B-B14F-4D97-AF65-F5344CB8AC3E}">
        <p14:creationId xmlns:p14="http://schemas.microsoft.com/office/powerpoint/2010/main" val="1248009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C92804-03A6-47F6-A893-4DDB8903A808}" type="slidenum">
              <a:rPr lang="en-US" smtClean="0"/>
              <a:t>32</a:t>
            </a:fld>
            <a:endParaRPr lang="en-US" dirty="0"/>
          </a:p>
        </p:txBody>
      </p:sp>
    </p:spTree>
    <p:extLst>
      <p:ext uri="{BB962C8B-B14F-4D97-AF65-F5344CB8AC3E}">
        <p14:creationId xmlns:p14="http://schemas.microsoft.com/office/powerpoint/2010/main" val="705015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C92804-03A6-47F6-A893-4DDB8903A808}" type="slidenum">
              <a:rPr lang="en-US" smtClean="0"/>
              <a:t>33</a:t>
            </a:fld>
            <a:endParaRPr lang="en-US" dirty="0"/>
          </a:p>
        </p:txBody>
      </p:sp>
    </p:spTree>
    <p:extLst>
      <p:ext uri="{BB962C8B-B14F-4D97-AF65-F5344CB8AC3E}">
        <p14:creationId xmlns:p14="http://schemas.microsoft.com/office/powerpoint/2010/main" val="2649541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Cybersecurity standards are developed by following cybersecurity best practices by industry professionals and organizations such as CISA.  The implementation of a solution varies by the need, we have had various methods of approach that range from in-house modifications to implementing a subscription service.  When a standard is determined that we have not yet met we work on implementing it in-house but if it is something beyond our expertise we work with industry professionals to assist with recommendations and potentially provide a solution.  Depending on its scope and complexity we will approach the implementation process differently.  Our approach to implementing stronger cybersecurity standards stems from understanding our network and what we deem to be critical to supplement or bolster and always try to keep our ears open to what is occurring in the water/wastewater/utility and critical infrastructure cyber realm to make sure any new and know vulnerabilities are either addressed or confirm do not apply to our systems.  Our approach can also vary based on cost, industry concerns, our organization’s needs, the impact on our staff and end-users, network impact, and maintenance and management requirements.  Though the primary goal is to protect our system and our organization, we have learned that in some cases to make a solution truly effective you require personnel resources to potentially justify the cost.  In most cases, there are usually several solutions to fit a need and we found that some require more maintenance and monitoring to achieve its highest potential or effectiveness. </a:t>
            </a:r>
            <a:r>
              <a:rPr lang="en-US" sz="1200" dirty="0">
                <a:highlight>
                  <a:srgbClr val="FFFF00"/>
                </a:highlight>
              </a:rPr>
              <a:t>We have found it to be beneficial in determining what resources are available to maintain, monitor, and sometimes enforce a solution to deem its overall effectiveness.</a:t>
            </a:r>
          </a:p>
          <a:p>
            <a:endParaRPr lang="en-US" dirty="0"/>
          </a:p>
        </p:txBody>
      </p:sp>
      <p:sp>
        <p:nvSpPr>
          <p:cNvPr id="4" name="Slide Number Placeholder 3"/>
          <p:cNvSpPr>
            <a:spLocks noGrp="1"/>
          </p:cNvSpPr>
          <p:nvPr>
            <p:ph type="sldNum" sz="quarter" idx="5"/>
          </p:nvPr>
        </p:nvSpPr>
        <p:spPr/>
        <p:txBody>
          <a:bodyPr/>
          <a:lstStyle/>
          <a:p>
            <a:fld id="{0DC92804-03A6-47F6-A893-4DDB8903A808}" type="slidenum">
              <a:rPr lang="en-US" smtClean="0"/>
              <a:t>34</a:t>
            </a:fld>
            <a:endParaRPr lang="en-US" dirty="0"/>
          </a:p>
        </p:txBody>
      </p:sp>
    </p:spTree>
    <p:extLst>
      <p:ext uri="{BB962C8B-B14F-4D97-AF65-F5344CB8AC3E}">
        <p14:creationId xmlns:p14="http://schemas.microsoft.com/office/powerpoint/2010/main" val="1052731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lvl="1" indent="0">
              <a:lnSpc>
                <a:spcPct val="100000"/>
              </a:lnSpc>
              <a:buFont typeface="Arial" panose="020B0604020202020204" pitchFamily="34" charset="0"/>
              <a:buNone/>
            </a:pPr>
            <a:r>
              <a:rPr lang="en-US" sz="1600" dirty="0"/>
              <a:t>What are the solutions that can be considered to achieve the goal?  </a:t>
            </a:r>
          </a:p>
          <a:p>
            <a:pPr marL="571500" lvl="1" indent="0">
              <a:lnSpc>
                <a:spcPct val="100000"/>
              </a:lnSpc>
              <a:buFont typeface="Arial" panose="020B0604020202020204" pitchFamily="34" charset="0"/>
              <a:buNone/>
            </a:pPr>
            <a:r>
              <a:rPr lang="en-US" sz="1600" dirty="0"/>
              <a:t>Solutions will </a:t>
            </a:r>
            <a:r>
              <a:rPr lang="en-US" sz="1800" dirty="0">
                <a:effectLst/>
                <a:latin typeface="Aptos" panose="020B0004020202020204" pitchFamily="34" charset="0"/>
                <a:ea typeface="Aptos" panose="020B0004020202020204" pitchFamily="34" charset="0"/>
                <a:cs typeface="Times New Roman" panose="02020603050405020304" pitchFamily="18" charset="0"/>
              </a:rPr>
              <a:t>vary by the need and can have various methods of approach that range from in-house modifications to implementing a subscription service.  When a standard is determined that we have not yet met we work on implementing it in-house but if it is something beyond our expertise we work with industry professionals to assist with recommendations and potentially provide a solution</a:t>
            </a:r>
            <a:endParaRPr lang="en-US" sz="1600" dirty="0"/>
          </a:p>
          <a:p>
            <a:pPr marL="571500" lvl="1" indent="0">
              <a:lnSpc>
                <a:spcPct val="100000"/>
              </a:lnSpc>
              <a:buFont typeface="Arial" panose="020B0604020202020204" pitchFamily="34" charset="0"/>
              <a:buNone/>
            </a:pPr>
            <a:endParaRPr lang="en-US" sz="1600" dirty="0"/>
          </a:p>
          <a:p>
            <a:pPr marL="571500" lvl="1" indent="0">
              <a:lnSpc>
                <a:spcPct val="100000"/>
              </a:lnSpc>
              <a:buFont typeface="Arial" panose="020B0604020202020204" pitchFamily="34" charset="0"/>
              <a:buNone/>
            </a:pPr>
            <a:r>
              <a:rPr lang="en-US" sz="1600" dirty="0"/>
              <a:t>Of the potential solutions, it can be helpful to consider the following questions to help you make your decision:</a:t>
            </a:r>
          </a:p>
          <a:p>
            <a:pPr marL="1314450" lvl="2" indent="-285750">
              <a:lnSpc>
                <a:spcPct val="100000"/>
              </a:lnSpc>
              <a:buFont typeface="Arial" panose="020B0604020202020204" pitchFamily="34" charset="0"/>
              <a:buChar char="•"/>
            </a:pPr>
            <a:r>
              <a:rPr lang="en-US" sz="1400" dirty="0"/>
              <a:t>What are the personnel requirements to achieve the goal?  </a:t>
            </a:r>
          </a:p>
          <a:p>
            <a:pPr marL="1314450" lvl="2" indent="-285750">
              <a:lnSpc>
                <a:spcPct val="100000"/>
              </a:lnSpc>
              <a:buFont typeface="Arial" panose="020B0604020202020204" pitchFamily="34" charset="0"/>
              <a:buChar char="•"/>
            </a:pPr>
            <a:r>
              <a:rPr lang="en-US" sz="1400" dirty="0"/>
              <a:t>What will it take to maintain the solution?  Will you be able to provide the resources to maintain and manage it to optimize its effectiveness?</a:t>
            </a:r>
          </a:p>
          <a:p>
            <a:pPr marL="1314450" lvl="2" indent="-285750">
              <a:lnSpc>
                <a:spcPct val="100000"/>
              </a:lnSpc>
              <a:buFont typeface="Arial" panose="020B0604020202020204" pitchFamily="34" charset="0"/>
              <a:buChar char="•"/>
            </a:pPr>
            <a:r>
              <a:rPr lang="en-US" sz="1400" dirty="0"/>
              <a:t>What are the administration requirements for the solution?  </a:t>
            </a:r>
          </a:p>
          <a:p>
            <a:pPr marL="1314450" lvl="2" indent="-285750">
              <a:lnSpc>
                <a:spcPct val="100000"/>
              </a:lnSpc>
              <a:buFont typeface="Arial" panose="020B0604020202020204" pitchFamily="34" charset="0"/>
              <a:buChar char="•"/>
            </a:pPr>
            <a:endParaRPr lang="en-US" sz="1400" dirty="0"/>
          </a:p>
          <a:p>
            <a:pPr marL="571500" lvl="1" indent="0">
              <a:lnSpc>
                <a:spcPct val="100000"/>
              </a:lnSpc>
              <a:buFont typeface="Arial" panose="020B0604020202020204" pitchFamily="34" charset="0"/>
              <a:buNone/>
            </a:pPr>
            <a:r>
              <a:rPr lang="en-US" sz="1600" dirty="0"/>
              <a:t>Determine what the expectations and requirements are for your IT staff and end-users.</a:t>
            </a:r>
          </a:p>
          <a:p>
            <a:pPr marL="171450" indent="-1714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DC92804-03A6-47F6-A893-4DDB8903A808}" type="slidenum">
              <a:rPr lang="en-US" smtClean="0"/>
              <a:t>35</a:t>
            </a:fld>
            <a:endParaRPr lang="en-US" dirty="0"/>
          </a:p>
        </p:txBody>
      </p:sp>
    </p:spTree>
    <p:extLst>
      <p:ext uri="{BB962C8B-B14F-4D97-AF65-F5344CB8AC3E}">
        <p14:creationId xmlns:p14="http://schemas.microsoft.com/office/powerpoint/2010/main" val="1272326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C92804-03A6-47F6-A893-4DDB8903A808}" type="slidenum">
              <a:rPr lang="en-US" smtClean="0"/>
              <a:t>36</a:t>
            </a:fld>
            <a:endParaRPr lang="en-US" dirty="0"/>
          </a:p>
        </p:txBody>
      </p:sp>
    </p:spTree>
    <p:extLst>
      <p:ext uri="{BB962C8B-B14F-4D97-AF65-F5344CB8AC3E}">
        <p14:creationId xmlns:p14="http://schemas.microsoft.com/office/powerpoint/2010/main" val="2431055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MFA – Could be utilized on multiple levels, AD login, VPN, OT login, etc.</a:t>
            </a:r>
          </a:p>
          <a:p>
            <a:endParaRPr lang="en-US" dirty="0"/>
          </a:p>
          <a:p>
            <a:r>
              <a:rPr lang="en-US" dirty="0"/>
              <a:t>Password Policies – Complexity, length, update requirements</a:t>
            </a:r>
          </a:p>
          <a:p>
            <a:endParaRPr lang="en-US" dirty="0"/>
          </a:p>
          <a:p>
            <a:r>
              <a:rPr lang="en-US" dirty="0"/>
              <a:t>File Structure Management – Managing who has access to what in your organization’s file structure.  To prevent document access, loss, manipulation, or movement.</a:t>
            </a:r>
          </a:p>
          <a:p>
            <a:endParaRPr lang="en-US" dirty="0"/>
          </a:p>
          <a:p>
            <a:r>
              <a:rPr lang="en-US" dirty="0"/>
              <a:t>DR Plan – This can be a useful document to centralize information about your network, support contacts, vendor information, key personnel information, recovery plans, and configuration information.</a:t>
            </a:r>
          </a:p>
          <a:p>
            <a:endParaRPr lang="en-US" dirty="0"/>
          </a:p>
          <a:p>
            <a:r>
              <a:rPr lang="en-US" dirty="0"/>
              <a:t>Training – Training end-users could be a big step to protecting your networks and your organization.  Having open and active communication with your staff can lead to a better understanding on threats in the cyber realm and also create a comfort level with reporting suspicious emails or activity.</a:t>
            </a:r>
          </a:p>
        </p:txBody>
      </p:sp>
      <p:sp>
        <p:nvSpPr>
          <p:cNvPr id="4" name="Slide Number Placeholder 3"/>
          <p:cNvSpPr>
            <a:spLocks noGrp="1"/>
          </p:cNvSpPr>
          <p:nvPr>
            <p:ph type="sldNum" sz="quarter" idx="5"/>
          </p:nvPr>
        </p:nvSpPr>
        <p:spPr/>
        <p:txBody>
          <a:bodyPr/>
          <a:lstStyle/>
          <a:p>
            <a:fld id="{0DC92804-03A6-47F6-A893-4DDB8903A808}" type="slidenum">
              <a:rPr lang="en-US" smtClean="0"/>
              <a:t>37</a:t>
            </a:fld>
            <a:endParaRPr lang="en-US" dirty="0"/>
          </a:p>
        </p:txBody>
      </p:sp>
    </p:spTree>
    <p:extLst>
      <p:ext uri="{BB962C8B-B14F-4D97-AF65-F5344CB8AC3E}">
        <p14:creationId xmlns:p14="http://schemas.microsoft.com/office/powerpoint/2010/main" val="21681780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customXml" Target="../ink/ink2.xml"/><Relationship Id="rId1" Type="http://schemas.openxmlformats.org/officeDocument/2006/relationships/slideMaster" Target="../slideMasters/slideMaster1.xml"/><Relationship Id="rId5" Type="http://schemas.openxmlformats.org/officeDocument/2006/relationships/image" Target="../media/image81.png"/><Relationship Id="rId4" Type="http://schemas.openxmlformats.org/officeDocument/2006/relationships/customXml" Target="../ink/ink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00.png"/><Relationship Id="rId7" Type="http://schemas.openxmlformats.org/officeDocument/2006/relationships/image" Target="../media/image7.svg"/><Relationship Id="rId2" Type="http://schemas.openxmlformats.org/officeDocument/2006/relationships/customXml" Target="../ink/ink4.xml"/><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00.png"/><Relationship Id="rId4" Type="http://schemas.openxmlformats.org/officeDocument/2006/relationships/customXml" Target="../ink/ink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7.svg"/><Relationship Id="rId2" Type="http://schemas.openxmlformats.org/officeDocument/2006/relationships/customXml" Target="../ink/ink6.xml"/><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00.png"/><Relationship Id="rId4" Type="http://schemas.openxmlformats.org/officeDocument/2006/relationships/customXml" Target="../ink/ink7.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customXml" Target="../ink/ink8.xml"/><Relationship Id="rId1" Type="http://schemas.openxmlformats.org/officeDocument/2006/relationships/slideMaster" Target="../slideMasters/slideMaster1.xml"/><Relationship Id="rId5" Type="http://schemas.openxmlformats.org/officeDocument/2006/relationships/image" Target="../media/image100.png"/><Relationship Id="rId4" Type="http://schemas.openxmlformats.org/officeDocument/2006/relationships/customXml" Target="../ink/ink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customXml" Target="../ink/ink1.xml"/><Relationship Id="rId1" Type="http://schemas.openxmlformats.org/officeDocument/2006/relationships/slideMaster" Target="../slideMasters/slideMaster1.xml"/><Relationship Id="rId5" Type="http://schemas.openxmlformats.org/officeDocument/2006/relationships/image" Target="../media/image6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704DFD1-BE20-C629-1548-AB20C56473FB}"/>
              </a:ext>
            </a:extLst>
          </p:cNvPr>
          <p:cNvSpPr/>
          <p:nvPr userDrawn="1"/>
        </p:nvSpPr>
        <p:spPr>
          <a:xfrm rot="5400000">
            <a:off x="5932277" y="-459038"/>
            <a:ext cx="327446" cy="12192000"/>
          </a:xfrm>
          <a:prstGeom prst="rect">
            <a:avLst/>
          </a:prstGeom>
          <a:solidFill>
            <a:srgbClr val="003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F10A7120-128B-B90F-7F33-7CDA38CFBEC0}"/>
              </a:ext>
            </a:extLst>
          </p:cNvPr>
          <p:cNvCxnSpPr>
            <a:cxnSpLocks/>
          </p:cNvCxnSpPr>
          <p:nvPr userDrawn="1"/>
        </p:nvCxnSpPr>
        <p:spPr>
          <a:xfrm>
            <a:off x="660062" y="3444248"/>
            <a:ext cx="364495" cy="0"/>
          </a:xfrm>
          <a:prstGeom prst="line">
            <a:avLst/>
          </a:prstGeom>
          <a:ln w="22225">
            <a:solidFill>
              <a:srgbClr val="FAA41A"/>
            </a:solidFill>
          </a:ln>
        </p:spPr>
        <p:style>
          <a:lnRef idx="1">
            <a:schemeClr val="accent1"/>
          </a:lnRef>
          <a:fillRef idx="0">
            <a:schemeClr val="accent1"/>
          </a:fillRef>
          <a:effectRef idx="0">
            <a:schemeClr val="accent1"/>
          </a:effectRef>
          <a:fontRef idx="minor">
            <a:schemeClr val="tx1"/>
          </a:fontRef>
        </p:style>
      </p:cxnSp>
      <p:pic>
        <p:nvPicPr>
          <p:cNvPr id="27" name="Graphic 26">
            <a:extLst>
              <a:ext uri="{FF2B5EF4-FFF2-40B4-BE49-F238E27FC236}">
                <a16:creationId xmlns:a16="http://schemas.microsoft.com/office/drawing/2014/main" id="{CBE84594-FDB2-3268-42D6-753A1450D17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1493" y="6187980"/>
            <a:ext cx="1649879" cy="257652"/>
          </a:xfrm>
          <a:prstGeom prst="rect">
            <a:avLst/>
          </a:prstGeom>
        </p:spPr>
      </p:pic>
      <p:sp>
        <p:nvSpPr>
          <p:cNvPr id="7" name="Text Placeholder 13">
            <a:extLst>
              <a:ext uri="{FF2B5EF4-FFF2-40B4-BE49-F238E27FC236}">
                <a16:creationId xmlns:a16="http://schemas.microsoft.com/office/drawing/2014/main" id="{4FC19A62-5D84-DB68-F012-44D23B5C2CB2}"/>
              </a:ext>
            </a:extLst>
          </p:cNvPr>
          <p:cNvSpPr>
            <a:spLocks noGrp="1"/>
          </p:cNvSpPr>
          <p:nvPr>
            <p:ph type="body" sz="quarter" idx="20" hasCustomPrompt="1"/>
          </p:nvPr>
        </p:nvSpPr>
        <p:spPr>
          <a:xfrm>
            <a:off x="487714" y="5479175"/>
            <a:ext cx="4124043" cy="327447"/>
          </a:xfrm>
        </p:spPr>
        <p:txBody>
          <a:bodyPr anchor="ctr" anchorCtr="0">
            <a:noAutofit/>
          </a:bodyPr>
          <a:lstStyle>
            <a:lvl1pPr marL="0" indent="0">
              <a:buNone/>
              <a:defRPr sz="1800">
                <a:solidFill>
                  <a:schemeClr val="bg1"/>
                </a:solidFill>
                <a:latin typeface="Segoe UI Semibold" panose="020B0702040204020203" pitchFamily="34" charset="0"/>
                <a:cs typeface="Segoe UI Semibold" panose="020B0702040204020203" pitchFamily="34" charset="0"/>
              </a:defRPr>
            </a:lvl1pPr>
            <a:lvl2pPr marL="457200" indent="0">
              <a:buNone/>
              <a:defRPr sz="1600">
                <a:latin typeface="Segoe UI Semibold" panose="020B0702040204020203" pitchFamily="34" charset="0"/>
                <a:cs typeface="Segoe UI Semibold" panose="020B0702040204020203" pitchFamily="34" charset="0"/>
              </a:defRPr>
            </a:lvl2pPr>
            <a:lvl3pPr marL="914400" indent="0">
              <a:buNone/>
              <a:defRPr sz="1600">
                <a:latin typeface="Segoe UI Semibold" panose="020B0702040204020203" pitchFamily="34" charset="0"/>
                <a:cs typeface="Segoe UI Semibold" panose="020B0702040204020203" pitchFamily="34" charset="0"/>
              </a:defRPr>
            </a:lvl3pPr>
            <a:lvl4pPr marL="1371600" indent="0">
              <a:buNone/>
              <a:defRPr sz="1600">
                <a:latin typeface="Segoe UI Semibold" panose="020B0702040204020203" pitchFamily="34" charset="0"/>
                <a:cs typeface="Segoe UI Semibold" panose="020B0702040204020203" pitchFamily="34" charset="0"/>
              </a:defRPr>
            </a:lvl4pPr>
            <a:lvl5pPr marL="1828800" indent="0">
              <a:buNone/>
              <a:defRPr sz="1600">
                <a:latin typeface="Segoe UI Semibold" panose="020B0702040204020203" pitchFamily="34" charset="0"/>
                <a:cs typeface="Segoe UI Semibold" panose="020B0702040204020203" pitchFamily="34" charset="0"/>
              </a:defRPr>
            </a:lvl5pPr>
          </a:lstStyle>
          <a:p>
            <a:pPr lvl="0"/>
            <a:r>
              <a:rPr lang="en-US" dirty="0"/>
              <a:t>CLICK TO EDIT TEXT</a:t>
            </a:r>
          </a:p>
        </p:txBody>
      </p:sp>
      <p:sp>
        <p:nvSpPr>
          <p:cNvPr id="8" name="Text Placeholder 15">
            <a:extLst>
              <a:ext uri="{FF2B5EF4-FFF2-40B4-BE49-F238E27FC236}">
                <a16:creationId xmlns:a16="http://schemas.microsoft.com/office/drawing/2014/main" id="{48EC66C8-F083-A2AC-D345-316B8B6D898D}"/>
              </a:ext>
            </a:extLst>
          </p:cNvPr>
          <p:cNvSpPr>
            <a:spLocks noGrp="1"/>
          </p:cNvSpPr>
          <p:nvPr>
            <p:ph type="body" sz="quarter" idx="14" hasCustomPrompt="1"/>
          </p:nvPr>
        </p:nvSpPr>
        <p:spPr>
          <a:xfrm>
            <a:off x="487714" y="556751"/>
            <a:ext cx="5117955" cy="2680997"/>
          </a:xfrm>
        </p:spPr>
        <p:txBody>
          <a:bodyPr anchor="b" anchorCtr="0">
            <a:normAutofit/>
          </a:bodyPr>
          <a:lstStyle>
            <a:lvl1pPr marL="0" indent="0">
              <a:buNone/>
              <a:defRPr sz="6000">
                <a:solidFill>
                  <a:srgbClr val="003CB9"/>
                </a:solidFill>
                <a:latin typeface="Segoe UI Light" panose="020B0502040204020203" pitchFamily="34" charset="0"/>
                <a:cs typeface="Segoe UI Light" panose="020B0502040204020203" pitchFamily="34" charset="0"/>
              </a:defRPr>
            </a:lvl1pPr>
          </a:lstStyle>
          <a:p>
            <a:pPr lvl="0"/>
            <a:r>
              <a:rPr lang="en-US" dirty="0"/>
              <a:t>Click to edit master text</a:t>
            </a:r>
          </a:p>
        </p:txBody>
      </p:sp>
      <p:sp>
        <p:nvSpPr>
          <p:cNvPr id="9" name="Text Placeholder 15">
            <a:extLst>
              <a:ext uri="{FF2B5EF4-FFF2-40B4-BE49-F238E27FC236}">
                <a16:creationId xmlns:a16="http://schemas.microsoft.com/office/drawing/2014/main" id="{BF0118EC-2311-36C9-4EBB-57D6DD75E304}"/>
              </a:ext>
            </a:extLst>
          </p:cNvPr>
          <p:cNvSpPr>
            <a:spLocks noGrp="1"/>
          </p:cNvSpPr>
          <p:nvPr>
            <p:ph type="body" sz="quarter" idx="15" hasCustomPrompt="1"/>
          </p:nvPr>
        </p:nvSpPr>
        <p:spPr>
          <a:xfrm>
            <a:off x="487714" y="4323371"/>
            <a:ext cx="4124043" cy="531802"/>
          </a:xfrm>
        </p:spPr>
        <p:txBody>
          <a:bodyPr anchor="t" anchorCtr="0">
            <a:noAutofit/>
          </a:bodyPr>
          <a:lstStyle>
            <a:lvl1pPr marL="0" indent="0">
              <a:buNone/>
              <a:defRPr sz="2000">
                <a:solidFill>
                  <a:srgbClr val="003CB9"/>
                </a:solidFill>
                <a:latin typeface="Segoe UI" panose="020B0502040204020203" pitchFamily="34" charset="0"/>
                <a:cs typeface="Segoe UI" panose="020B0502040204020203" pitchFamily="34" charset="0"/>
              </a:defRPr>
            </a:lvl1pPr>
          </a:lstStyle>
          <a:p>
            <a:pPr lvl="0"/>
            <a:r>
              <a:rPr lang="en-US" dirty="0"/>
              <a:t>Click to edit text</a:t>
            </a:r>
          </a:p>
        </p:txBody>
      </p:sp>
      <p:sp>
        <p:nvSpPr>
          <p:cNvPr id="10" name="Text Placeholder 15">
            <a:extLst>
              <a:ext uri="{FF2B5EF4-FFF2-40B4-BE49-F238E27FC236}">
                <a16:creationId xmlns:a16="http://schemas.microsoft.com/office/drawing/2014/main" id="{3AAB72A7-601D-AB4D-A56A-CB9419E30BE2}"/>
              </a:ext>
            </a:extLst>
          </p:cNvPr>
          <p:cNvSpPr>
            <a:spLocks noGrp="1"/>
          </p:cNvSpPr>
          <p:nvPr>
            <p:ph type="body" sz="quarter" idx="16" hasCustomPrompt="1"/>
          </p:nvPr>
        </p:nvSpPr>
        <p:spPr>
          <a:xfrm>
            <a:off x="487714" y="3705308"/>
            <a:ext cx="4124043" cy="531802"/>
          </a:xfrm>
        </p:spPr>
        <p:txBody>
          <a:bodyPr anchor="b" anchorCtr="0">
            <a:normAutofit/>
          </a:bodyPr>
          <a:lstStyle>
            <a:lvl1pPr marL="0" indent="0">
              <a:buNone/>
              <a:defRPr sz="2400">
                <a:solidFill>
                  <a:srgbClr val="003CB9"/>
                </a:solidFill>
                <a:latin typeface="Segoe UI Black" panose="020B0A02040204020203" pitchFamily="34" charset="0"/>
                <a:ea typeface="Segoe UI Black" panose="020B0A02040204020203" pitchFamily="34" charset="0"/>
                <a:cs typeface="Segoe UI Light" panose="020B0502040204020203" pitchFamily="34" charset="0"/>
              </a:defRPr>
            </a:lvl1pPr>
          </a:lstStyle>
          <a:p>
            <a:pPr lvl="0"/>
            <a:r>
              <a:rPr lang="en-US" dirty="0"/>
              <a:t>Click to edit text</a:t>
            </a:r>
          </a:p>
        </p:txBody>
      </p:sp>
      <p:sp>
        <p:nvSpPr>
          <p:cNvPr id="2" name="Picture Placeholder 3">
            <a:extLst>
              <a:ext uri="{FF2B5EF4-FFF2-40B4-BE49-F238E27FC236}">
                <a16:creationId xmlns:a16="http://schemas.microsoft.com/office/drawing/2014/main" id="{9CCB29BE-A231-F442-CA02-EBE468694CC9}"/>
              </a:ext>
            </a:extLst>
          </p:cNvPr>
          <p:cNvSpPr>
            <a:spLocks noGrp="1"/>
          </p:cNvSpPr>
          <p:nvPr>
            <p:ph type="pic" sz="quarter" idx="21" hasCustomPrompt="1"/>
          </p:nvPr>
        </p:nvSpPr>
        <p:spPr>
          <a:xfrm>
            <a:off x="5181145" y="-971550"/>
            <a:ext cx="8945562" cy="8945563"/>
          </a:xfrm>
          <a:prstGeom prst="ellipse">
            <a:avLst/>
          </a:prstGeom>
          <a:solidFill>
            <a:schemeClr val="bg1">
              <a:lumMod val="95000"/>
            </a:schemeClr>
          </a:solidFill>
        </p:spPr>
        <p:txBody>
          <a:bodyPr/>
          <a:lstStyle>
            <a:lvl1pPr marL="0" indent="0">
              <a:buNone/>
              <a:defRPr/>
            </a:lvl1pPr>
          </a:lstStyle>
          <a:p>
            <a:r>
              <a:rPr lang="en-US" dirty="0"/>
              <a:t>Click to add image</a:t>
            </a:r>
          </a:p>
        </p:txBody>
      </p:sp>
    </p:spTree>
    <p:extLst>
      <p:ext uri="{BB962C8B-B14F-4D97-AF65-F5344CB8AC3E}">
        <p14:creationId xmlns:p14="http://schemas.microsoft.com/office/powerpoint/2010/main" val="1775628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Content +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EC8456D-F4FD-865D-1712-77DFE2C76A92}"/>
              </a:ext>
            </a:extLst>
          </p:cNvPr>
          <p:cNvSpPr/>
          <p:nvPr userDrawn="1"/>
        </p:nvSpPr>
        <p:spPr>
          <a:xfrm>
            <a:off x="0" y="0"/>
            <a:ext cx="222926" cy="6857998"/>
          </a:xfrm>
          <a:prstGeom prst="rect">
            <a:avLst/>
          </a:prstGeom>
          <a:solidFill>
            <a:srgbClr val="003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10" name="Ink 9">
                <a:extLst>
                  <a:ext uri="{FF2B5EF4-FFF2-40B4-BE49-F238E27FC236}">
                    <a16:creationId xmlns:a16="http://schemas.microsoft.com/office/drawing/2014/main" id="{9EA15637-C2B8-4153-6582-0324F76B8C0A}"/>
                  </a:ext>
                </a:extLst>
              </p14:cNvPr>
              <p14:cNvContentPartPr/>
              <p14:nvPr userDrawn="1"/>
            </p14:nvContentPartPr>
            <p14:xfrm>
              <a:off x="3088715" y="1767307"/>
              <a:ext cx="360" cy="360"/>
            </p14:xfrm>
          </p:contentPart>
        </mc:Choice>
        <mc:Fallback xmlns="">
          <p:pic>
            <p:nvPicPr>
              <p:cNvPr id="10" name="Ink 9">
                <a:extLst>
                  <a:ext uri="{FF2B5EF4-FFF2-40B4-BE49-F238E27FC236}">
                    <a16:creationId xmlns:a16="http://schemas.microsoft.com/office/drawing/2014/main" id="{9EA15637-C2B8-4153-6582-0324F76B8C0A}"/>
                  </a:ext>
                </a:extLst>
              </p:cNvPr>
              <p:cNvPicPr/>
              <p:nvPr/>
            </p:nvPicPr>
            <p:blipFill>
              <a:blip r:embed="rId3"/>
              <a:stretch>
                <a:fillRect/>
              </a:stretch>
            </p:blipFill>
            <p:spPr>
              <a:xfrm>
                <a:off x="3070715" y="1659307"/>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15" name="Ink 14">
                <a:extLst>
                  <a:ext uri="{FF2B5EF4-FFF2-40B4-BE49-F238E27FC236}">
                    <a16:creationId xmlns:a16="http://schemas.microsoft.com/office/drawing/2014/main" id="{F72FB197-51AD-862F-62E9-0E483388746E}"/>
                  </a:ext>
                </a:extLst>
              </p14:cNvPr>
              <p14:cNvContentPartPr/>
              <p14:nvPr userDrawn="1"/>
            </p14:nvContentPartPr>
            <p14:xfrm>
              <a:off x="3665075" y="3373267"/>
              <a:ext cx="360" cy="360"/>
            </p14:xfrm>
          </p:contentPart>
        </mc:Choice>
        <mc:Fallback xmlns="">
          <p:pic>
            <p:nvPicPr>
              <p:cNvPr id="15" name="Ink 14">
                <a:extLst>
                  <a:ext uri="{FF2B5EF4-FFF2-40B4-BE49-F238E27FC236}">
                    <a16:creationId xmlns:a16="http://schemas.microsoft.com/office/drawing/2014/main" id="{F72FB197-51AD-862F-62E9-0E483388746E}"/>
                  </a:ext>
                </a:extLst>
              </p:cNvPr>
              <p:cNvPicPr/>
              <p:nvPr/>
            </p:nvPicPr>
            <p:blipFill>
              <a:blip r:embed="rId5"/>
              <a:stretch>
                <a:fillRect/>
              </a:stretch>
            </p:blipFill>
            <p:spPr>
              <a:xfrm>
                <a:off x="3647075" y="3265267"/>
                <a:ext cx="36000" cy="216000"/>
              </a:xfrm>
              <a:prstGeom prst="rect">
                <a:avLst/>
              </a:prstGeom>
            </p:spPr>
          </p:pic>
        </mc:Fallback>
      </mc:AlternateContent>
      <p:cxnSp>
        <p:nvCxnSpPr>
          <p:cNvPr id="13" name="Straight Connector 12">
            <a:extLst>
              <a:ext uri="{FF2B5EF4-FFF2-40B4-BE49-F238E27FC236}">
                <a16:creationId xmlns:a16="http://schemas.microsoft.com/office/drawing/2014/main" id="{DDCA9DFF-F3A7-DFD1-D1AD-7D848F55C86C}"/>
              </a:ext>
            </a:extLst>
          </p:cNvPr>
          <p:cNvCxnSpPr>
            <a:cxnSpLocks/>
          </p:cNvCxnSpPr>
          <p:nvPr userDrawn="1"/>
        </p:nvCxnSpPr>
        <p:spPr>
          <a:xfrm>
            <a:off x="736270" y="343744"/>
            <a:ext cx="222926" cy="0"/>
          </a:xfrm>
          <a:prstGeom prst="line">
            <a:avLst/>
          </a:prstGeom>
          <a:ln w="19050">
            <a:solidFill>
              <a:srgbClr val="003CB9"/>
            </a:solidFill>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628D7BB0-8719-1F18-67B6-272A50A49FC4}"/>
              </a:ext>
            </a:extLst>
          </p:cNvPr>
          <p:cNvSpPr>
            <a:spLocks noGrp="1"/>
          </p:cNvSpPr>
          <p:nvPr>
            <p:ph type="body" sz="quarter" idx="10" hasCustomPrompt="1"/>
          </p:nvPr>
        </p:nvSpPr>
        <p:spPr>
          <a:xfrm>
            <a:off x="600484" y="437101"/>
            <a:ext cx="9020175" cy="1073645"/>
          </a:xfrm>
        </p:spPr>
        <p:txBody>
          <a:bodyPr>
            <a:normAutofit/>
          </a:bodyPr>
          <a:lstStyle>
            <a:lvl1pPr marL="0" indent="0">
              <a:spcBef>
                <a:spcPts val="0"/>
              </a:spcBef>
              <a:buNone/>
              <a:defRPr sz="3600">
                <a:solidFill>
                  <a:schemeClr val="tx1"/>
                </a:solidFill>
                <a:latin typeface="Segoe UI Light" panose="020B0502040204020203" pitchFamily="34" charset="0"/>
                <a:cs typeface="Segoe UI Light" panose="020B0502040204020203" pitchFamily="34" charset="0"/>
              </a:defRPr>
            </a:lvl1pPr>
            <a:lvl2pPr marL="457200" indent="0">
              <a:buNone/>
              <a:defRPr sz="3600">
                <a:latin typeface="Segoe UI Light" panose="020B0502040204020203" pitchFamily="34" charset="0"/>
                <a:cs typeface="Segoe UI Light" panose="020B0502040204020203" pitchFamily="34" charset="0"/>
              </a:defRPr>
            </a:lvl2pPr>
            <a:lvl3pPr marL="914400" indent="0">
              <a:buNone/>
              <a:defRPr sz="3600">
                <a:latin typeface="Segoe UI Light" panose="020B0502040204020203" pitchFamily="34" charset="0"/>
                <a:cs typeface="Segoe UI Light" panose="020B0502040204020203" pitchFamily="34" charset="0"/>
              </a:defRPr>
            </a:lvl3pPr>
            <a:lvl4pPr marL="1371600" indent="0">
              <a:buNone/>
              <a:defRPr sz="3600">
                <a:latin typeface="Segoe UI Light" panose="020B0502040204020203" pitchFamily="34" charset="0"/>
                <a:cs typeface="Segoe UI Light" panose="020B0502040204020203" pitchFamily="34" charset="0"/>
              </a:defRPr>
            </a:lvl4pPr>
            <a:lvl5pPr marL="1828800" indent="0">
              <a:buNone/>
              <a:defRPr sz="3600">
                <a:latin typeface="Segoe UI Light" panose="020B0502040204020203" pitchFamily="34" charset="0"/>
                <a:cs typeface="Segoe UI Light" panose="020B0502040204020203" pitchFamily="34" charset="0"/>
              </a:defRPr>
            </a:lvl5pPr>
          </a:lstStyle>
          <a:p>
            <a:pPr lvl="0"/>
            <a:r>
              <a:rPr lang="en-US" dirty="0"/>
              <a:t>Click to edit master text styles</a:t>
            </a:r>
          </a:p>
        </p:txBody>
      </p:sp>
      <p:sp>
        <p:nvSpPr>
          <p:cNvPr id="16" name="Content Placeholder 17">
            <a:extLst>
              <a:ext uri="{FF2B5EF4-FFF2-40B4-BE49-F238E27FC236}">
                <a16:creationId xmlns:a16="http://schemas.microsoft.com/office/drawing/2014/main" id="{9461AD82-ACBB-01BA-F3CE-A58CA5B6CC43}"/>
              </a:ext>
            </a:extLst>
          </p:cNvPr>
          <p:cNvSpPr>
            <a:spLocks noGrp="1"/>
          </p:cNvSpPr>
          <p:nvPr>
            <p:ph sz="quarter" idx="14"/>
          </p:nvPr>
        </p:nvSpPr>
        <p:spPr>
          <a:xfrm>
            <a:off x="1023119" y="1805028"/>
            <a:ext cx="4304255" cy="3760788"/>
          </a:xfrm>
        </p:spPr>
        <p:txBody>
          <a:bodyPr>
            <a:normAutofit/>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Box 16">
            <a:extLst>
              <a:ext uri="{FF2B5EF4-FFF2-40B4-BE49-F238E27FC236}">
                <a16:creationId xmlns:a16="http://schemas.microsoft.com/office/drawing/2014/main" id="{5C3456A6-D9F3-E82C-4CB2-D249D9B221A4}"/>
              </a:ext>
            </a:extLst>
          </p:cNvPr>
          <p:cNvSpPr txBox="1"/>
          <p:nvPr userDrawn="1"/>
        </p:nvSpPr>
        <p:spPr>
          <a:xfrm>
            <a:off x="10051413" y="6343157"/>
            <a:ext cx="1866378" cy="313151"/>
          </a:xfrm>
          <a:prstGeom prst="rect">
            <a:avLst/>
          </a:prstGeom>
          <a:noFill/>
        </p:spPr>
        <p:txBody>
          <a:bodyPr wrap="square" rtlCol="0">
            <a:noAutofit/>
          </a:bodyPr>
          <a:lstStyle/>
          <a:p>
            <a:pPr algn="r">
              <a:lnSpc>
                <a:spcPct val="95000"/>
              </a:lnSpc>
            </a:pPr>
            <a:r>
              <a:rPr lang="en-US" sz="900" spc="300" dirty="0">
                <a:solidFill>
                  <a:srgbClr val="003CB9"/>
                </a:solidFill>
                <a:latin typeface="Arial Narrow" panose="020B0606020202030204" pitchFamily="34" charset="0"/>
              </a:rPr>
              <a:t>CAROLLO   </a:t>
            </a:r>
            <a:r>
              <a:rPr lang="en-US" sz="900" spc="300" dirty="0">
                <a:solidFill>
                  <a:srgbClr val="FAA41A"/>
                </a:solidFill>
                <a:latin typeface="Arial Narrow" panose="020B0606020202030204" pitchFamily="34" charset="0"/>
              </a:rPr>
              <a:t>|</a:t>
            </a:r>
            <a:r>
              <a:rPr lang="en-US" sz="900" spc="300" dirty="0">
                <a:solidFill>
                  <a:srgbClr val="003CB9"/>
                </a:solidFill>
                <a:latin typeface="Arial Narrow" panose="020B0606020202030204" pitchFamily="34" charset="0"/>
              </a:rPr>
              <a:t>   </a:t>
            </a:r>
            <a:fld id="{E7B37AC3-26D8-44A8-8336-675969F41DB9}" type="slidenum">
              <a:rPr lang="en-US" sz="900" b="1" spc="300" smtClean="0">
                <a:solidFill>
                  <a:srgbClr val="003CB9"/>
                </a:solidFill>
                <a:latin typeface="Arial Narrow" panose="020B0606020202030204" pitchFamily="34" charset="0"/>
              </a:rPr>
              <a:pPr algn="r">
                <a:lnSpc>
                  <a:spcPct val="95000"/>
                </a:lnSpc>
              </a:pPr>
              <a:t>‹#›</a:t>
            </a:fld>
            <a:endParaRPr lang="en-US" sz="900" b="1" spc="300" dirty="0">
              <a:solidFill>
                <a:srgbClr val="003CB9"/>
              </a:solidFill>
              <a:latin typeface="Arial Narrow" panose="020B0606020202030204" pitchFamily="34" charset="0"/>
            </a:endParaRPr>
          </a:p>
        </p:txBody>
      </p:sp>
      <p:sp>
        <p:nvSpPr>
          <p:cNvPr id="5" name="Content Placeholder 3">
            <a:extLst>
              <a:ext uri="{FF2B5EF4-FFF2-40B4-BE49-F238E27FC236}">
                <a16:creationId xmlns:a16="http://schemas.microsoft.com/office/drawing/2014/main" id="{AE905700-C04E-13FB-FF42-9860EA42F94C}"/>
              </a:ext>
            </a:extLst>
          </p:cNvPr>
          <p:cNvSpPr>
            <a:spLocks noGrp="1"/>
          </p:cNvSpPr>
          <p:nvPr>
            <p:ph sz="quarter" idx="54" hasCustomPrompt="1"/>
          </p:nvPr>
        </p:nvSpPr>
        <p:spPr>
          <a:xfrm>
            <a:off x="5637213" y="1801813"/>
            <a:ext cx="6630987" cy="5200650"/>
          </a:xfrm>
          <a:solidFill>
            <a:schemeClr val="bg1">
              <a:lumMod val="95000"/>
            </a:schemeClr>
          </a:solidFill>
        </p:spPr>
        <p:txBody>
          <a:bodyPr>
            <a:normAutofit/>
          </a:bodyPr>
          <a:lstStyle>
            <a:lvl1pPr marL="0" indent="0">
              <a:buNone/>
              <a:defRPr sz="1400"/>
            </a:lvl1pPr>
          </a:lstStyle>
          <a:p>
            <a:pPr marL="0" marR="0" lvl="0" indent="0" algn="l" defTabSz="914400" rtl="0" eaLnBrk="1" fontAlgn="auto" latinLnBrk="0" hangingPunct="1">
              <a:lnSpc>
                <a:spcPct val="100000"/>
              </a:lnSpc>
              <a:spcBef>
                <a:spcPts val="600"/>
              </a:spcBef>
              <a:spcAft>
                <a:spcPts val="0"/>
              </a:spcAft>
              <a:buClr>
                <a:srgbClr val="003CB9"/>
              </a:buClr>
              <a:buSzTx/>
              <a:buFont typeface="Arial" panose="020B0604020202020204" pitchFamily="34" charset="0"/>
              <a:buNone/>
              <a:tabLst/>
              <a:defRPr/>
            </a:pPr>
            <a:r>
              <a:rPr lang="en-US" dirty="0"/>
              <a:t>Click to add image or content</a:t>
            </a:r>
          </a:p>
        </p:txBody>
      </p:sp>
    </p:spTree>
    <p:extLst>
      <p:ext uri="{BB962C8B-B14F-4D97-AF65-F5344CB8AC3E}">
        <p14:creationId xmlns:p14="http://schemas.microsoft.com/office/powerpoint/2010/main" val="28496635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88182767-90C9-5FD4-0114-834361232951}"/>
              </a:ext>
            </a:extLst>
          </p:cNvPr>
          <p:cNvSpPr>
            <a:spLocks noGrp="1"/>
          </p:cNvSpPr>
          <p:nvPr>
            <p:ph sz="quarter" idx="54" hasCustomPrompt="1"/>
          </p:nvPr>
        </p:nvSpPr>
        <p:spPr>
          <a:xfrm>
            <a:off x="1107631" y="2597999"/>
            <a:ext cx="11160570" cy="4404464"/>
          </a:xfrm>
          <a:solidFill>
            <a:schemeClr val="bg1">
              <a:lumMod val="95000"/>
            </a:schemeClr>
          </a:solidFill>
        </p:spPr>
        <p:txBody>
          <a:bodyPr>
            <a:normAutofit/>
          </a:bodyPr>
          <a:lstStyle>
            <a:lvl1pPr marL="0" indent="0">
              <a:buNone/>
              <a:defRPr sz="1400"/>
            </a:lvl1pPr>
          </a:lstStyle>
          <a:p>
            <a:pPr lvl="0"/>
            <a:r>
              <a:rPr lang="en-US" dirty="0"/>
              <a:t>Click to add image or content</a:t>
            </a:r>
          </a:p>
        </p:txBody>
      </p:sp>
      <p:sp>
        <p:nvSpPr>
          <p:cNvPr id="7" name="Rectangle 6">
            <a:extLst>
              <a:ext uri="{FF2B5EF4-FFF2-40B4-BE49-F238E27FC236}">
                <a16:creationId xmlns:a16="http://schemas.microsoft.com/office/drawing/2014/main" id="{FEC8456D-F4FD-865D-1712-77DFE2C76A92}"/>
              </a:ext>
            </a:extLst>
          </p:cNvPr>
          <p:cNvSpPr/>
          <p:nvPr userDrawn="1"/>
        </p:nvSpPr>
        <p:spPr>
          <a:xfrm>
            <a:off x="0" y="0"/>
            <a:ext cx="222926" cy="6857998"/>
          </a:xfrm>
          <a:prstGeom prst="rect">
            <a:avLst/>
          </a:prstGeom>
          <a:solidFill>
            <a:srgbClr val="003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10" name="Ink 9">
                <a:extLst>
                  <a:ext uri="{FF2B5EF4-FFF2-40B4-BE49-F238E27FC236}">
                    <a16:creationId xmlns:a16="http://schemas.microsoft.com/office/drawing/2014/main" id="{9EA15637-C2B8-4153-6582-0324F76B8C0A}"/>
                  </a:ext>
                </a:extLst>
              </p14:cNvPr>
              <p14:cNvContentPartPr/>
              <p14:nvPr userDrawn="1"/>
            </p14:nvContentPartPr>
            <p14:xfrm>
              <a:off x="3088715" y="1767307"/>
              <a:ext cx="360" cy="360"/>
            </p14:xfrm>
          </p:contentPart>
        </mc:Choice>
        <mc:Fallback xmlns="">
          <p:pic>
            <p:nvPicPr>
              <p:cNvPr id="10" name="Ink 9">
                <a:extLst>
                  <a:ext uri="{FF2B5EF4-FFF2-40B4-BE49-F238E27FC236}">
                    <a16:creationId xmlns:a16="http://schemas.microsoft.com/office/drawing/2014/main" id="{9EA15637-C2B8-4153-6582-0324F76B8C0A}"/>
                  </a:ext>
                </a:extLst>
              </p:cNvPr>
              <p:cNvPicPr/>
              <p:nvPr/>
            </p:nvPicPr>
            <p:blipFill>
              <a:blip r:embed="rId3"/>
              <a:stretch>
                <a:fillRect/>
              </a:stretch>
            </p:blipFill>
            <p:spPr>
              <a:xfrm>
                <a:off x="3070715" y="1659307"/>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15" name="Ink 14">
                <a:extLst>
                  <a:ext uri="{FF2B5EF4-FFF2-40B4-BE49-F238E27FC236}">
                    <a16:creationId xmlns:a16="http://schemas.microsoft.com/office/drawing/2014/main" id="{F72FB197-51AD-862F-62E9-0E483388746E}"/>
                  </a:ext>
                </a:extLst>
              </p14:cNvPr>
              <p14:cNvContentPartPr/>
              <p14:nvPr userDrawn="1"/>
            </p14:nvContentPartPr>
            <p14:xfrm>
              <a:off x="3665075" y="3373267"/>
              <a:ext cx="360" cy="360"/>
            </p14:xfrm>
          </p:contentPart>
        </mc:Choice>
        <mc:Fallback xmlns="">
          <p:pic>
            <p:nvPicPr>
              <p:cNvPr id="15" name="Ink 14">
                <a:extLst>
                  <a:ext uri="{FF2B5EF4-FFF2-40B4-BE49-F238E27FC236}">
                    <a16:creationId xmlns:a16="http://schemas.microsoft.com/office/drawing/2014/main" id="{F72FB197-51AD-862F-62E9-0E483388746E}"/>
                  </a:ext>
                </a:extLst>
              </p:cNvPr>
              <p:cNvPicPr/>
              <p:nvPr/>
            </p:nvPicPr>
            <p:blipFill>
              <a:blip r:embed="rId5"/>
              <a:stretch>
                <a:fillRect/>
              </a:stretch>
            </p:blipFill>
            <p:spPr>
              <a:xfrm>
                <a:off x="3647075" y="3265267"/>
                <a:ext cx="36000" cy="216000"/>
              </a:xfrm>
              <a:prstGeom prst="rect">
                <a:avLst/>
              </a:prstGeom>
            </p:spPr>
          </p:pic>
        </mc:Fallback>
      </mc:AlternateContent>
      <p:pic>
        <p:nvPicPr>
          <p:cNvPr id="6" name="Graphic 5">
            <a:extLst>
              <a:ext uri="{FF2B5EF4-FFF2-40B4-BE49-F238E27FC236}">
                <a16:creationId xmlns:a16="http://schemas.microsoft.com/office/drawing/2014/main" id="{348AA4D9-A47B-2231-7FBC-119656FA13B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6515" y="1776272"/>
            <a:ext cx="222926" cy="240526"/>
          </a:xfrm>
          <a:prstGeom prst="rect">
            <a:avLst/>
          </a:prstGeom>
        </p:spPr>
      </p:pic>
      <p:sp>
        <p:nvSpPr>
          <p:cNvPr id="3" name="Text Placeholder 10">
            <a:extLst>
              <a:ext uri="{FF2B5EF4-FFF2-40B4-BE49-F238E27FC236}">
                <a16:creationId xmlns:a16="http://schemas.microsoft.com/office/drawing/2014/main" id="{53676030-52EB-FD92-0D32-DC4D2E875B7E}"/>
              </a:ext>
            </a:extLst>
          </p:cNvPr>
          <p:cNvSpPr>
            <a:spLocks noGrp="1"/>
          </p:cNvSpPr>
          <p:nvPr>
            <p:ph type="body" sz="quarter" idx="12" hasCustomPrompt="1"/>
          </p:nvPr>
        </p:nvSpPr>
        <p:spPr>
          <a:xfrm>
            <a:off x="1067875" y="1688086"/>
            <a:ext cx="9976488" cy="708222"/>
          </a:xfrm>
        </p:spPr>
        <p:txBody>
          <a:bodyPr>
            <a:normAutofit/>
          </a:bodyPr>
          <a:lstStyle>
            <a:lvl1pPr marL="0" indent="0">
              <a:lnSpc>
                <a:spcPct val="100000"/>
              </a:lnSpc>
              <a:spcBef>
                <a:spcPts val="0"/>
              </a:spcBef>
              <a:buNone/>
              <a:defRPr sz="2000" b="1">
                <a:solidFill>
                  <a:schemeClr val="tx1"/>
                </a:solidFill>
                <a:latin typeface="Segoe UI" panose="020B0502040204020203" pitchFamily="34" charset="0"/>
                <a:cs typeface="Segoe UI" panose="020B0502040204020203" pitchFamily="34" charset="0"/>
              </a:defRPr>
            </a:lvl1pPr>
            <a:lvl2pPr marL="457200" indent="0">
              <a:buNone/>
              <a:defRPr sz="3600">
                <a:latin typeface="Segoe UI Light" panose="020B0502040204020203" pitchFamily="34" charset="0"/>
                <a:cs typeface="Segoe UI Light" panose="020B0502040204020203" pitchFamily="34" charset="0"/>
              </a:defRPr>
            </a:lvl2pPr>
            <a:lvl3pPr marL="914400" indent="0">
              <a:buNone/>
              <a:defRPr sz="3600">
                <a:latin typeface="Segoe UI Light" panose="020B0502040204020203" pitchFamily="34" charset="0"/>
                <a:cs typeface="Segoe UI Light" panose="020B0502040204020203" pitchFamily="34" charset="0"/>
              </a:defRPr>
            </a:lvl3pPr>
            <a:lvl4pPr marL="1371600" indent="0">
              <a:buNone/>
              <a:defRPr sz="3600">
                <a:latin typeface="Segoe UI Light" panose="020B0502040204020203" pitchFamily="34" charset="0"/>
                <a:cs typeface="Segoe UI Light" panose="020B0502040204020203" pitchFamily="34" charset="0"/>
              </a:defRPr>
            </a:lvl4pPr>
            <a:lvl5pPr marL="1828800" indent="0">
              <a:buNone/>
              <a:defRPr sz="3600">
                <a:latin typeface="Segoe UI Light" panose="020B0502040204020203" pitchFamily="34" charset="0"/>
                <a:cs typeface="Segoe UI Light" panose="020B0502040204020203" pitchFamily="34" charset="0"/>
              </a:defRPr>
            </a:lvl5pPr>
          </a:lstStyle>
          <a:p>
            <a:pPr lvl="0"/>
            <a:r>
              <a:rPr lang="en-US" dirty="0"/>
              <a:t>Click to edit master text styles</a:t>
            </a:r>
          </a:p>
        </p:txBody>
      </p:sp>
      <p:cxnSp>
        <p:nvCxnSpPr>
          <p:cNvPr id="8" name="Straight Connector 7">
            <a:extLst>
              <a:ext uri="{FF2B5EF4-FFF2-40B4-BE49-F238E27FC236}">
                <a16:creationId xmlns:a16="http://schemas.microsoft.com/office/drawing/2014/main" id="{47B8A6B0-BAD6-F663-8446-54AEA4475510}"/>
              </a:ext>
            </a:extLst>
          </p:cNvPr>
          <p:cNvCxnSpPr>
            <a:cxnSpLocks/>
          </p:cNvCxnSpPr>
          <p:nvPr userDrawn="1"/>
        </p:nvCxnSpPr>
        <p:spPr>
          <a:xfrm>
            <a:off x="736270" y="343744"/>
            <a:ext cx="222926" cy="0"/>
          </a:xfrm>
          <a:prstGeom prst="line">
            <a:avLst/>
          </a:prstGeom>
          <a:ln w="19050">
            <a:solidFill>
              <a:srgbClr val="003CB9"/>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468CAEDA-8482-31B3-ED6F-CAAC9F0565B2}"/>
              </a:ext>
            </a:extLst>
          </p:cNvPr>
          <p:cNvSpPr>
            <a:spLocks noGrp="1"/>
          </p:cNvSpPr>
          <p:nvPr>
            <p:ph type="body" sz="quarter" idx="10" hasCustomPrompt="1"/>
          </p:nvPr>
        </p:nvSpPr>
        <p:spPr>
          <a:xfrm>
            <a:off x="600484" y="437101"/>
            <a:ext cx="9020175" cy="1073645"/>
          </a:xfrm>
        </p:spPr>
        <p:txBody>
          <a:bodyPr>
            <a:normAutofit/>
          </a:bodyPr>
          <a:lstStyle>
            <a:lvl1pPr marL="0" indent="0">
              <a:spcBef>
                <a:spcPts val="0"/>
              </a:spcBef>
              <a:buNone/>
              <a:defRPr sz="3600">
                <a:solidFill>
                  <a:schemeClr val="tx1"/>
                </a:solidFill>
                <a:latin typeface="Segoe UI Light" panose="020B0502040204020203" pitchFamily="34" charset="0"/>
                <a:cs typeface="Segoe UI Light" panose="020B0502040204020203" pitchFamily="34" charset="0"/>
              </a:defRPr>
            </a:lvl1pPr>
            <a:lvl2pPr marL="457200" indent="0">
              <a:buNone/>
              <a:defRPr sz="3600">
                <a:latin typeface="Segoe UI Light" panose="020B0502040204020203" pitchFamily="34" charset="0"/>
                <a:cs typeface="Segoe UI Light" panose="020B0502040204020203" pitchFamily="34" charset="0"/>
              </a:defRPr>
            </a:lvl2pPr>
            <a:lvl3pPr marL="914400" indent="0">
              <a:buNone/>
              <a:defRPr sz="3600">
                <a:latin typeface="Segoe UI Light" panose="020B0502040204020203" pitchFamily="34" charset="0"/>
                <a:cs typeface="Segoe UI Light" panose="020B0502040204020203" pitchFamily="34" charset="0"/>
              </a:defRPr>
            </a:lvl3pPr>
            <a:lvl4pPr marL="1371600" indent="0">
              <a:buNone/>
              <a:defRPr sz="3600">
                <a:latin typeface="Segoe UI Light" panose="020B0502040204020203" pitchFamily="34" charset="0"/>
                <a:cs typeface="Segoe UI Light" panose="020B0502040204020203" pitchFamily="34" charset="0"/>
              </a:defRPr>
            </a:lvl4pPr>
            <a:lvl5pPr marL="1828800" indent="0">
              <a:buNone/>
              <a:defRPr sz="3600">
                <a:latin typeface="Segoe UI Light" panose="020B0502040204020203" pitchFamily="34" charset="0"/>
                <a:cs typeface="Segoe UI Light" panose="020B0502040204020203" pitchFamily="34" charset="0"/>
              </a:defRPr>
            </a:lvl5pPr>
          </a:lstStyle>
          <a:p>
            <a:pPr lvl="0"/>
            <a:r>
              <a:rPr lang="en-US" dirty="0"/>
              <a:t>Click to edit master text styles</a:t>
            </a:r>
          </a:p>
        </p:txBody>
      </p:sp>
      <p:sp>
        <p:nvSpPr>
          <p:cNvPr id="16" name="TextBox 15">
            <a:extLst>
              <a:ext uri="{FF2B5EF4-FFF2-40B4-BE49-F238E27FC236}">
                <a16:creationId xmlns:a16="http://schemas.microsoft.com/office/drawing/2014/main" id="{3900294A-4BA5-71B3-833E-0F7CEE14628E}"/>
              </a:ext>
            </a:extLst>
          </p:cNvPr>
          <p:cNvSpPr txBox="1"/>
          <p:nvPr userDrawn="1"/>
        </p:nvSpPr>
        <p:spPr>
          <a:xfrm>
            <a:off x="10051413" y="6343157"/>
            <a:ext cx="1866378" cy="313151"/>
          </a:xfrm>
          <a:prstGeom prst="rect">
            <a:avLst/>
          </a:prstGeom>
          <a:noFill/>
        </p:spPr>
        <p:txBody>
          <a:bodyPr wrap="square" rtlCol="0">
            <a:noAutofit/>
          </a:bodyPr>
          <a:lstStyle/>
          <a:p>
            <a:pPr algn="r">
              <a:lnSpc>
                <a:spcPct val="95000"/>
              </a:lnSpc>
            </a:pPr>
            <a:r>
              <a:rPr lang="en-US" sz="900" spc="300" dirty="0">
                <a:solidFill>
                  <a:srgbClr val="003CB9"/>
                </a:solidFill>
                <a:latin typeface="Arial Narrow" panose="020B0606020202030204" pitchFamily="34" charset="0"/>
              </a:rPr>
              <a:t>CAROLLO   </a:t>
            </a:r>
            <a:r>
              <a:rPr lang="en-US" sz="900" spc="300" dirty="0">
                <a:solidFill>
                  <a:srgbClr val="FAA41A"/>
                </a:solidFill>
                <a:latin typeface="Arial Narrow" panose="020B0606020202030204" pitchFamily="34" charset="0"/>
              </a:rPr>
              <a:t>|</a:t>
            </a:r>
            <a:r>
              <a:rPr lang="en-US" sz="900" spc="300" dirty="0">
                <a:solidFill>
                  <a:srgbClr val="003CB9"/>
                </a:solidFill>
                <a:latin typeface="Arial Narrow" panose="020B0606020202030204" pitchFamily="34" charset="0"/>
              </a:rPr>
              <a:t>   </a:t>
            </a:r>
            <a:fld id="{E7B37AC3-26D8-44A8-8336-675969F41DB9}" type="slidenum">
              <a:rPr lang="en-US" sz="900" b="1" spc="300" smtClean="0">
                <a:solidFill>
                  <a:srgbClr val="003CB9"/>
                </a:solidFill>
                <a:latin typeface="Arial Narrow" panose="020B0606020202030204" pitchFamily="34" charset="0"/>
              </a:rPr>
              <a:pPr algn="r">
                <a:lnSpc>
                  <a:spcPct val="95000"/>
                </a:lnSpc>
              </a:pPr>
              <a:t>‹#›</a:t>
            </a:fld>
            <a:endParaRPr lang="en-US" sz="900" b="1" spc="300" dirty="0">
              <a:solidFill>
                <a:srgbClr val="003CB9"/>
              </a:solidFill>
              <a:latin typeface="Arial Narrow" panose="020B0606020202030204" pitchFamily="34" charset="0"/>
            </a:endParaRPr>
          </a:p>
        </p:txBody>
      </p:sp>
    </p:spTree>
    <p:extLst>
      <p:ext uri="{BB962C8B-B14F-4D97-AF65-F5344CB8AC3E}">
        <p14:creationId xmlns:p14="http://schemas.microsoft.com/office/powerpoint/2010/main" val="36160502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ile + op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EC8456D-F4FD-865D-1712-77DFE2C76A92}"/>
              </a:ext>
            </a:extLst>
          </p:cNvPr>
          <p:cNvSpPr/>
          <p:nvPr userDrawn="1"/>
        </p:nvSpPr>
        <p:spPr>
          <a:xfrm>
            <a:off x="0" y="0"/>
            <a:ext cx="222926" cy="6857998"/>
          </a:xfrm>
          <a:prstGeom prst="rect">
            <a:avLst/>
          </a:prstGeom>
          <a:solidFill>
            <a:srgbClr val="003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10" name="Ink 9">
                <a:extLst>
                  <a:ext uri="{FF2B5EF4-FFF2-40B4-BE49-F238E27FC236}">
                    <a16:creationId xmlns:a16="http://schemas.microsoft.com/office/drawing/2014/main" id="{9EA15637-C2B8-4153-6582-0324F76B8C0A}"/>
                  </a:ext>
                </a:extLst>
              </p14:cNvPr>
              <p14:cNvContentPartPr/>
              <p14:nvPr userDrawn="1"/>
            </p14:nvContentPartPr>
            <p14:xfrm>
              <a:off x="3088715" y="1767307"/>
              <a:ext cx="360" cy="360"/>
            </p14:xfrm>
          </p:contentPart>
        </mc:Choice>
        <mc:Fallback xmlns="">
          <p:pic>
            <p:nvPicPr>
              <p:cNvPr id="10" name="Ink 9">
                <a:extLst>
                  <a:ext uri="{FF2B5EF4-FFF2-40B4-BE49-F238E27FC236}">
                    <a16:creationId xmlns:a16="http://schemas.microsoft.com/office/drawing/2014/main" id="{9EA15637-C2B8-4153-6582-0324F76B8C0A}"/>
                  </a:ext>
                </a:extLst>
              </p:cNvPr>
              <p:cNvPicPr/>
              <p:nvPr/>
            </p:nvPicPr>
            <p:blipFill>
              <a:blip r:embed="rId3"/>
              <a:stretch>
                <a:fillRect/>
              </a:stretch>
            </p:blipFill>
            <p:spPr>
              <a:xfrm>
                <a:off x="3070715" y="1659307"/>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15" name="Ink 14">
                <a:extLst>
                  <a:ext uri="{FF2B5EF4-FFF2-40B4-BE49-F238E27FC236}">
                    <a16:creationId xmlns:a16="http://schemas.microsoft.com/office/drawing/2014/main" id="{F72FB197-51AD-862F-62E9-0E483388746E}"/>
                  </a:ext>
                </a:extLst>
              </p14:cNvPr>
              <p14:cNvContentPartPr/>
              <p14:nvPr userDrawn="1"/>
            </p14:nvContentPartPr>
            <p14:xfrm>
              <a:off x="3665075" y="3373267"/>
              <a:ext cx="360" cy="360"/>
            </p14:xfrm>
          </p:contentPart>
        </mc:Choice>
        <mc:Fallback xmlns="">
          <p:pic>
            <p:nvPicPr>
              <p:cNvPr id="15" name="Ink 14">
                <a:extLst>
                  <a:ext uri="{FF2B5EF4-FFF2-40B4-BE49-F238E27FC236}">
                    <a16:creationId xmlns:a16="http://schemas.microsoft.com/office/drawing/2014/main" id="{F72FB197-51AD-862F-62E9-0E483388746E}"/>
                  </a:ext>
                </a:extLst>
              </p:cNvPr>
              <p:cNvPicPr/>
              <p:nvPr/>
            </p:nvPicPr>
            <p:blipFill>
              <a:blip r:embed="rId5"/>
              <a:stretch>
                <a:fillRect/>
              </a:stretch>
            </p:blipFill>
            <p:spPr>
              <a:xfrm>
                <a:off x="3647075" y="3265267"/>
                <a:ext cx="36000" cy="216000"/>
              </a:xfrm>
              <a:prstGeom prst="rect">
                <a:avLst/>
              </a:prstGeom>
            </p:spPr>
          </p:pic>
        </mc:Fallback>
      </mc:AlternateContent>
      <p:cxnSp>
        <p:nvCxnSpPr>
          <p:cNvPr id="8" name="Straight Connector 7">
            <a:extLst>
              <a:ext uri="{FF2B5EF4-FFF2-40B4-BE49-F238E27FC236}">
                <a16:creationId xmlns:a16="http://schemas.microsoft.com/office/drawing/2014/main" id="{47B8A6B0-BAD6-F663-8446-54AEA4475510}"/>
              </a:ext>
            </a:extLst>
          </p:cNvPr>
          <p:cNvCxnSpPr>
            <a:cxnSpLocks/>
          </p:cNvCxnSpPr>
          <p:nvPr userDrawn="1"/>
        </p:nvCxnSpPr>
        <p:spPr>
          <a:xfrm>
            <a:off x="736270" y="343744"/>
            <a:ext cx="222926" cy="0"/>
          </a:xfrm>
          <a:prstGeom prst="line">
            <a:avLst/>
          </a:prstGeom>
          <a:ln w="19050">
            <a:solidFill>
              <a:srgbClr val="003CB9"/>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468CAEDA-8482-31B3-ED6F-CAAC9F0565B2}"/>
              </a:ext>
            </a:extLst>
          </p:cNvPr>
          <p:cNvSpPr>
            <a:spLocks noGrp="1"/>
          </p:cNvSpPr>
          <p:nvPr>
            <p:ph type="body" sz="quarter" idx="10" hasCustomPrompt="1"/>
          </p:nvPr>
        </p:nvSpPr>
        <p:spPr>
          <a:xfrm>
            <a:off x="600484" y="437101"/>
            <a:ext cx="9020175" cy="1073645"/>
          </a:xfrm>
        </p:spPr>
        <p:txBody>
          <a:bodyPr>
            <a:normAutofit/>
          </a:bodyPr>
          <a:lstStyle>
            <a:lvl1pPr marL="0" indent="0">
              <a:spcBef>
                <a:spcPts val="0"/>
              </a:spcBef>
              <a:buNone/>
              <a:defRPr sz="3600">
                <a:solidFill>
                  <a:schemeClr val="tx1"/>
                </a:solidFill>
                <a:latin typeface="Segoe UI Light" panose="020B0502040204020203" pitchFamily="34" charset="0"/>
                <a:cs typeface="Segoe UI Light" panose="020B0502040204020203" pitchFamily="34" charset="0"/>
              </a:defRPr>
            </a:lvl1pPr>
            <a:lvl2pPr marL="457200" indent="0">
              <a:buNone/>
              <a:defRPr sz="3600">
                <a:latin typeface="Segoe UI Light" panose="020B0502040204020203" pitchFamily="34" charset="0"/>
                <a:cs typeface="Segoe UI Light" panose="020B0502040204020203" pitchFamily="34" charset="0"/>
              </a:defRPr>
            </a:lvl2pPr>
            <a:lvl3pPr marL="914400" indent="0">
              <a:buNone/>
              <a:defRPr sz="3600">
                <a:latin typeface="Segoe UI Light" panose="020B0502040204020203" pitchFamily="34" charset="0"/>
                <a:cs typeface="Segoe UI Light" panose="020B0502040204020203" pitchFamily="34" charset="0"/>
              </a:defRPr>
            </a:lvl3pPr>
            <a:lvl4pPr marL="1371600" indent="0">
              <a:buNone/>
              <a:defRPr sz="3600">
                <a:latin typeface="Segoe UI Light" panose="020B0502040204020203" pitchFamily="34" charset="0"/>
                <a:cs typeface="Segoe UI Light" panose="020B0502040204020203" pitchFamily="34" charset="0"/>
              </a:defRPr>
            </a:lvl4pPr>
            <a:lvl5pPr marL="1828800" indent="0">
              <a:buNone/>
              <a:defRPr sz="3600">
                <a:latin typeface="Segoe UI Light" panose="020B0502040204020203" pitchFamily="34" charset="0"/>
                <a:cs typeface="Segoe UI Light" panose="020B0502040204020203" pitchFamily="34" charset="0"/>
              </a:defRPr>
            </a:lvl5pPr>
          </a:lstStyle>
          <a:p>
            <a:pPr lvl="0"/>
            <a:r>
              <a:rPr lang="en-US" dirty="0"/>
              <a:t>Click to Edit Master Text Styles</a:t>
            </a:r>
          </a:p>
        </p:txBody>
      </p:sp>
      <p:sp>
        <p:nvSpPr>
          <p:cNvPr id="2" name="TextBox 1">
            <a:extLst>
              <a:ext uri="{FF2B5EF4-FFF2-40B4-BE49-F238E27FC236}">
                <a16:creationId xmlns:a16="http://schemas.microsoft.com/office/drawing/2014/main" id="{4854A67C-2995-D34C-3E1A-73700DA9BC1A}"/>
              </a:ext>
            </a:extLst>
          </p:cNvPr>
          <p:cNvSpPr txBox="1"/>
          <p:nvPr userDrawn="1"/>
        </p:nvSpPr>
        <p:spPr>
          <a:xfrm>
            <a:off x="10051413" y="6343157"/>
            <a:ext cx="1866378" cy="313151"/>
          </a:xfrm>
          <a:prstGeom prst="rect">
            <a:avLst/>
          </a:prstGeom>
          <a:noFill/>
        </p:spPr>
        <p:txBody>
          <a:bodyPr wrap="square" rtlCol="0">
            <a:noAutofit/>
          </a:bodyPr>
          <a:lstStyle/>
          <a:p>
            <a:pPr algn="r">
              <a:lnSpc>
                <a:spcPct val="95000"/>
              </a:lnSpc>
            </a:pPr>
            <a:r>
              <a:rPr lang="en-US" sz="900" spc="300" dirty="0">
                <a:solidFill>
                  <a:srgbClr val="003CB9"/>
                </a:solidFill>
                <a:latin typeface="Arial Narrow" panose="020B0606020202030204" pitchFamily="34" charset="0"/>
              </a:rPr>
              <a:t>CAROLLO   </a:t>
            </a:r>
            <a:r>
              <a:rPr lang="en-US" sz="900" spc="300" dirty="0">
                <a:solidFill>
                  <a:srgbClr val="FAA41A"/>
                </a:solidFill>
                <a:latin typeface="Arial Narrow" panose="020B0606020202030204" pitchFamily="34" charset="0"/>
              </a:rPr>
              <a:t>|</a:t>
            </a:r>
            <a:r>
              <a:rPr lang="en-US" sz="900" spc="300" dirty="0">
                <a:solidFill>
                  <a:srgbClr val="003CB9"/>
                </a:solidFill>
                <a:latin typeface="Arial Narrow" panose="020B0606020202030204" pitchFamily="34" charset="0"/>
              </a:rPr>
              <a:t>   </a:t>
            </a:r>
            <a:fld id="{E7B37AC3-26D8-44A8-8336-675969F41DB9}" type="slidenum">
              <a:rPr lang="en-US" sz="900" b="1" spc="300" smtClean="0">
                <a:solidFill>
                  <a:srgbClr val="003CB9"/>
                </a:solidFill>
                <a:latin typeface="Arial Narrow" panose="020B0606020202030204" pitchFamily="34" charset="0"/>
              </a:rPr>
              <a:pPr algn="r">
                <a:lnSpc>
                  <a:spcPct val="95000"/>
                </a:lnSpc>
              </a:pPr>
              <a:t>‹#›</a:t>
            </a:fld>
            <a:endParaRPr lang="en-US" sz="900" b="1" spc="300" dirty="0">
              <a:solidFill>
                <a:srgbClr val="003CB9"/>
              </a:solidFill>
              <a:latin typeface="Arial Narrow" panose="020B0606020202030204" pitchFamily="34" charset="0"/>
            </a:endParaRPr>
          </a:p>
        </p:txBody>
      </p:sp>
      <p:pic>
        <p:nvPicPr>
          <p:cNvPr id="11" name="Graphic 10">
            <a:extLst>
              <a:ext uri="{FF2B5EF4-FFF2-40B4-BE49-F238E27FC236}">
                <a16:creationId xmlns:a16="http://schemas.microsoft.com/office/drawing/2014/main" id="{7FD26301-8E54-C350-283A-583BD1D9207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6515" y="1776272"/>
            <a:ext cx="222926" cy="240526"/>
          </a:xfrm>
          <a:prstGeom prst="rect">
            <a:avLst/>
          </a:prstGeom>
        </p:spPr>
      </p:pic>
      <p:sp>
        <p:nvSpPr>
          <p:cNvPr id="12" name="Text Placeholder 10">
            <a:extLst>
              <a:ext uri="{FF2B5EF4-FFF2-40B4-BE49-F238E27FC236}">
                <a16:creationId xmlns:a16="http://schemas.microsoft.com/office/drawing/2014/main" id="{97AD73C6-A9E4-1E4E-9E31-B07686152D40}"/>
              </a:ext>
            </a:extLst>
          </p:cNvPr>
          <p:cNvSpPr>
            <a:spLocks noGrp="1"/>
          </p:cNvSpPr>
          <p:nvPr>
            <p:ph type="body" sz="quarter" idx="12" hasCustomPrompt="1"/>
          </p:nvPr>
        </p:nvSpPr>
        <p:spPr>
          <a:xfrm>
            <a:off x="1067875" y="1688086"/>
            <a:ext cx="9976488" cy="708222"/>
          </a:xfrm>
        </p:spPr>
        <p:txBody>
          <a:bodyPr>
            <a:normAutofit/>
          </a:bodyPr>
          <a:lstStyle>
            <a:lvl1pPr marL="0" indent="0">
              <a:lnSpc>
                <a:spcPct val="100000"/>
              </a:lnSpc>
              <a:spcBef>
                <a:spcPts val="0"/>
              </a:spcBef>
              <a:buNone/>
              <a:defRPr sz="2000" b="1">
                <a:solidFill>
                  <a:schemeClr val="tx1"/>
                </a:solidFill>
                <a:latin typeface="Segoe UI" panose="020B0502040204020203" pitchFamily="34" charset="0"/>
                <a:cs typeface="Segoe UI" panose="020B0502040204020203" pitchFamily="34" charset="0"/>
              </a:defRPr>
            </a:lvl1pPr>
            <a:lvl2pPr marL="457200" indent="0">
              <a:buNone/>
              <a:defRPr sz="3600">
                <a:latin typeface="Segoe UI Light" panose="020B0502040204020203" pitchFamily="34" charset="0"/>
                <a:cs typeface="Segoe UI Light" panose="020B0502040204020203" pitchFamily="34" charset="0"/>
              </a:defRPr>
            </a:lvl2pPr>
            <a:lvl3pPr marL="914400" indent="0">
              <a:buNone/>
              <a:defRPr sz="3600">
                <a:latin typeface="Segoe UI Light" panose="020B0502040204020203" pitchFamily="34" charset="0"/>
                <a:cs typeface="Segoe UI Light" panose="020B0502040204020203" pitchFamily="34" charset="0"/>
              </a:defRPr>
            </a:lvl3pPr>
            <a:lvl4pPr marL="1371600" indent="0">
              <a:buNone/>
              <a:defRPr sz="3600">
                <a:latin typeface="Segoe UI Light" panose="020B0502040204020203" pitchFamily="34" charset="0"/>
                <a:cs typeface="Segoe UI Light" panose="020B0502040204020203" pitchFamily="34" charset="0"/>
              </a:defRPr>
            </a:lvl4pPr>
            <a:lvl5pPr marL="1828800" indent="0">
              <a:buNone/>
              <a:defRPr sz="3600">
                <a:latin typeface="Segoe UI Light" panose="020B0502040204020203" pitchFamily="34" charset="0"/>
                <a:cs typeface="Segoe UI Light" panose="020B0502040204020203" pitchFamily="34" charset="0"/>
              </a:defRPr>
            </a:lvl5pPr>
          </a:lstStyle>
          <a:p>
            <a:pPr lvl="0"/>
            <a:r>
              <a:rPr lang="en-US" dirty="0"/>
              <a:t>Click to Edit Master Text Styles</a:t>
            </a:r>
          </a:p>
        </p:txBody>
      </p:sp>
    </p:spTree>
    <p:extLst>
      <p:ext uri="{BB962C8B-B14F-4D97-AF65-F5344CB8AC3E}">
        <p14:creationId xmlns:p14="http://schemas.microsoft.com/office/powerpoint/2010/main" val="32075668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EC8456D-F4FD-865D-1712-77DFE2C76A92}"/>
              </a:ext>
            </a:extLst>
          </p:cNvPr>
          <p:cNvSpPr/>
          <p:nvPr userDrawn="1"/>
        </p:nvSpPr>
        <p:spPr>
          <a:xfrm>
            <a:off x="0" y="0"/>
            <a:ext cx="222926" cy="6857998"/>
          </a:xfrm>
          <a:prstGeom prst="rect">
            <a:avLst/>
          </a:prstGeom>
          <a:solidFill>
            <a:srgbClr val="003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10" name="Ink 9">
                <a:extLst>
                  <a:ext uri="{FF2B5EF4-FFF2-40B4-BE49-F238E27FC236}">
                    <a16:creationId xmlns:a16="http://schemas.microsoft.com/office/drawing/2014/main" id="{9EA15637-C2B8-4153-6582-0324F76B8C0A}"/>
                  </a:ext>
                </a:extLst>
              </p14:cNvPr>
              <p14:cNvContentPartPr/>
              <p14:nvPr userDrawn="1"/>
            </p14:nvContentPartPr>
            <p14:xfrm>
              <a:off x="3088715" y="1767307"/>
              <a:ext cx="360" cy="360"/>
            </p14:xfrm>
          </p:contentPart>
        </mc:Choice>
        <mc:Fallback xmlns="">
          <p:pic>
            <p:nvPicPr>
              <p:cNvPr id="10" name="Ink 9">
                <a:extLst>
                  <a:ext uri="{FF2B5EF4-FFF2-40B4-BE49-F238E27FC236}">
                    <a16:creationId xmlns:a16="http://schemas.microsoft.com/office/drawing/2014/main" id="{9EA15637-C2B8-4153-6582-0324F76B8C0A}"/>
                  </a:ext>
                </a:extLst>
              </p:cNvPr>
              <p:cNvPicPr/>
              <p:nvPr/>
            </p:nvPicPr>
            <p:blipFill>
              <a:blip r:embed="rId3"/>
              <a:stretch>
                <a:fillRect/>
              </a:stretch>
            </p:blipFill>
            <p:spPr>
              <a:xfrm>
                <a:off x="3070715" y="1659307"/>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15" name="Ink 14">
                <a:extLst>
                  <a:ext uri="{FF2B5EF4-FFF2-40B4-BE49-F238E27FC236}">
                    <a16:creationId xmlns:a16="http://schemas.microsoft.com/office/drawing/2014/main" id="{F72FB197-51AD-862F-62E9-0E483388746E}"/>
                  </a:ext>
                </a:extLst>
              </p14:cNvPr>
              <p14:cNvContentPartPr/>
              <p14:nvPr userDrawn="1"/>
            </p14:nvContentPartPr>
            <p14:xfrm>
              <a:off x="3665075" y="3373267"/>
              <a:ext cx="360" cy="360"/>
            </p14:xfrm>
          </p:contentPart>
        </mc:Choice>
        <mc:Fallback xmlns="">
          <p:pic>
            <p:nvPicPr>
              <p:cNvPr id="15" name="Ink 14">
                <a:extLst>
                  <a:ext uri="{FF2B5EF4-FFF2-40B4-BE49-F238E27FC236}">
                    <a16:creationId xmlns:a16="http://schemas.microsoft.com/office/drawing/2014/main" id="{F72FB197-51AD-862F-62E9-0E483388746E}"/>
                  </a:ext>
                </a:extLst>
              </p:cNvPr>
              <p:cNvPicPr/>
              <p:nvPr/>
            </p:nvPicPr>
            <p:blipFill>
              <a:blip r:embed="rId5"/>
              <a:stretch>
                <a:fillRect/>
              </a:stretch>
            </p:blipFill>
            <p:spPr>
              <a:xfrm>
                <a:off x="3647075" y="3265267"/>
                <a:ext cx="36000" cy="216000"/>
              </a:xfrm>
              <a:prstGeom prst="rect">
                <a:avLst/>
              </a:prstGeom>
            </p:spPr>
          </p:pic>
        </mc:Fallback>
      </mc:AlternateContent>
      <p:cxnSp>
        <p:nvCxnSpPr>
          <p:cNvPr id="8" name="Straight Connector 7">
            <a:extLst>
              <a:ext uri="{FF2B5EF4-FFF2-40B4-BE49-F238E27FC236}">
                <a16:creationId xmlns:a16="http://schemas.microsoft.com/office/drawing/2014/main" id="{47B8A6B0-BAD6-F663-8446-54AEA4475510}"/>
              </a:ext>
            </a:extLst>
          </p:cNvPr>
          <p:cNvCxnSpPr>
            <a:cxnSpLocks/>
          </p:cNvCxnSpPr>
          <p:nvPr userDrawn="1"/>
        </p:nvCxnSpPr>
        <p:spPr>
          <a:xfrm>
            <a:off x="736270" y="343744"/>
            <a:ext cx="222926" cy="0"/>
          </a:xfrm>
          <a:prstGeom prst="line">
            <a:avLst/>
          </a:prstGeom>
          <a:ln w="19050">
            <a:solidFill>
              <a:srgbClr val="003CB9"/>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468CAEDA-8482-31B3-ED6F-CAAC9F0565B2}"/>
              </a:ext>
            </a:extLst>
          </p:cNvPr>
          <p:cNvSpPr>
            <a:spLocks noGrp="1"/>
          </p:cNvSpPr>
          <p:nvPr>
            <p:ph type="body" sz="quarter" idx="10" hasCustomPrompt="1"/>
          </p:nvPr>
        </p:nvSpPr>
        <p:spPr>
          <a:xfrm>
            <a:off x="600484" y="437101"/>
            <a:ext cx="9020175" cy="1073645"/>
          </a:xfrm>
        </p:spPr>
        <p:txBody>
          <a:bodyPr>
            <a:normAutofit/>
          </a:bodyPr>
          <a:lstStyle>
            <a:lvl1pPr marL="0" indent="0">
              <a:spcBef>
                <a:spcPts val="0"/>
              </a:spcBef>
              <a:buNone/>
              <a:defRPr sz="3600">
                <a:solidFill>
                  <a:schemeClr val="tx1"/>
                </a:solidFill>
                <a:latin typeface="Segoe UI Light" panose="020B0502040204020203" pitchFamily="34" charset="0"/>
                <a:cs typeface="Segoe UI Light" panose="020B0502040204020203" pitchFamily="34" charset="0"/>
              </a:defRPr>
            </a:lvl1pPr>
            <a:lvl2pPr marL="457200" indent="0">
              <a:buNone/>
              <a:defRPr sz="3600">
                <a:latin typeface="Segoe UI Light" panose="020B0502040204020203" pitchFamily="34" charset="0"/>
                <a:cs typeface="Segoe UI Light" panose="020B0502040204020203" pitchFamily="34" charset="0"/>
              </a:defRPr>
            </a:lvl2pPr>
            <a:lvl3pPr marL="914400" indent="0">
              <a:buNone/>
              <a:defRPr sz="3600">
                <a:latin typeface="Segoe UI Light" panose="020B0502040204020203" pitchFamily="34" charset="0"/>
                <a:cs typeface="Segoe UI Light" panose="020B0502040204020203" pitchFamily="34" charset="0"/>
              </a:defRPr>
            </a:lvl3pPr>
            <a:lvl4pPr marL="1371600" indent="0">
              <a:buNone/>
              <a:defRPr sz="3600">
                <a:latin typeface="Segoe UI Light" panose="020B0502040204020203" pitchFamily="34" charset="0"/>
                <a:cs typeface="Segoe UI Light" panose="020B0502040204020203" pitchFamily="34" charset="0"/>
              </a:defRPr>
            </a:lvl4pPr>
            <a:lvl5pPr marL="1828800" indent="0">
              <a:buNone/>
              <a:defRPr sz="3600">
                <a:latin typeface="Segoe UI Light" panose="020B0502040204020203" pitchFamily="34" charset="0"/>
                <a:cs typeface="Segoe UI Light" panose="020B0502040204020203" pitchFamily="34" charset="0"/>
              </a:defRPr>
            </a:lvl5pPr>
          </a:lstStyle>
          <a:p>
            <a:pPr lvl="0"/>
            <a:r>
              <a:rPr lang="en-US" dirty="0"/>
              <a:t>Click to edit master text styles</a:t>
            </a:r>
          </a:p>
        </p:txBody>
      </p:sp>
      <p:sp>
        <p:nvSpPr>
          <p:cNvPr id="2" name="TextBox 1">
            <a:extLst>
              <a:ext uri="{FF2B5EF4-FFF2-40B4-BE49-F238E27FC236}">
                <a16:creationId xmlns:a16="http://schemas.microsoft.com/office/drawing/2014/main" id="{9BA5A847-8439-2D5C-5523-379B37F8BEDD}"/>
              </a:ext>
            </a:extLst>
          </p:cNvPr>
          <p:cNvSpPr txBox="1"/>
          <p:nvPr userDrawn="1"/>
        </p:nvSpPr>
        <p:spPr>
          <a:xfrm>
            <a:off x="10051413" y="6343157"/>
            <a:ext cx="1866378" cy="313151"/>
          </a:xfrm>
          <a:prstGeom prst="rect">
            <a:avLst/>
          </a:prstGeom>
          <a:noFill/>
        </p:spPr>
        <p:txBody>
          <a:bodyPr wrap="square" rtlCol="0">
            <a:noAutofit/>
          </a:bodyPr>
          <a:lstStyle/>
          <a:p>
            <a:pPr algn="r">
              <a:lnSpc>
                <a:spcPct val="95000"/>
              </a:lnSpc>
            </a:pPr>
            <a:r>
              <a:rPr lang="en-US" sz="900" spc="300" dirty="0">
                <a:solidFill>
                  <a:srgbClr val="003CB9"/>
                </a:solidFill>
                <a:latin typeface="Arial Narrow" panose="020B0606020202030204" pitchFamily="34" charset="0"/>
              </a:rPr>
              <a:t>CAROLLO   </a:t>
            </a:r>
            <a:r>
              <a:rPr lang="en-US" sz="900" spc="300" dirty="0">
                <a:solidFill>
                  <a:srgbClr val="FAA41A"/>
                </a:solidFill>
                <a:latin typeface="Arial Narrow" panose="020B0606020202030204" pitchFamily="34" charset="0"/>
              </a:rPr>
              <a:t>|</a:t>
            </a:r>
            <a:r>
              <a:rPr lang="en-US" sz="900" spc="300" dirty="0">
                <a:solidFill>
                  <a:srgbClr val="003CB9"/>
                </a:solidFill>
                <a:latin typeface="Arial Narrow" panose="020B0606020202030204" pitchFamily="34" charset="0"/>
              </a:rPr>
              <a:t>   </a:t>
            </a:r>
            <a:fld id="{E7B37AC3-26D8-44A8-8336-675969F41DB9}" type="slidenum">
              <a:rPr lang="en-US" sz="900" b="1" spc="300" smtClean="0">
                <a:solidFill>
                  <a:srgbClr val="003CB9"/>
                </a:solidFill>
                <a:latin typeface="Arial Narrow" panose="020B0606020202030204" pitchFamily="34" charset="0"/>
              </a:rPr>
              <a:pPr algn="r">
                <a:lnSpc>
                  <a:spcPct val="95000"/>
                </a:lnSpc>
              </a:pPr>
              <a:t>‹#›</a:t>
            </a:fld>
            <a:endParaRPr lang="en-US" sz="900" b="1" spc="300" dirty="0">
              <a:solidFill>
                <a:srgbClr val="003CB9"/>
              </a:solidFill>
              <a:latin typeface="Arial Narrow" panose="020B0606020202030204" pitchFamily="34" charset="0"/>
            </a:endParaRPr>
          </a:p>
        </p:txBody>
      </p:sp>
    </p:spTree>
    <p:extLst>
      <p:ext uri="{BB962C8B-B14F-4D97-AF65-F5344CB8AC3E}">
        <p14:creationId xmlns:p14="http://schemas.microsoft.com/office/powerpoint/2010/main" val="8351760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tement White">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513B965A-A5D1-D1EA-ABC1-FDCAC99CA979}"/>
              </a:ext>
            </a:extLst>
          </p:cNvPr>
          <p:cNvPicPr>
            <a:picLocks noChangeAspect="1"/>
          </p:cNvPicPr>
          <p:nvPr userDrawn="1"/>
        </p:nvPicPr>
        <p:blipFill rotWithShape="1">
          <a:blip r:embed="rId2">
            <a:duotone>
              <a:prstClr val="black"/>
              <a:srgbClr val="D9C3A5">
                <a:tint val="50000"/>
                <a:satMod val="180000"/>
              </a:srgbClr>
            </a:duotone>
            <a:alphaModFix amt="10000"/>
            <a:extLst>
              <a:ext uri="{28A0092B-C50C-407E-A947-70E740481C1C}">
                <a14:useLocalDpi xmlns:a14="http://schemas.microsoft.com/office/drawing/2010/main" val="0"/>
              </a:ext>
            </a:extLst>
          </a:blip>
          <a:srcRect/>
          <a:stretch/>
        </p:blipFill>
        <p:spPr>
          <a:xfrm>
            <a:off x="4526" y="3856387"/>
            <a:ext cx="12187476" cy="3001617"/>
          </a:xfrm>
          <a:prstGeom prst="rect">
            <a:avLst/>
          </a:prstGeom>
        </p:spPr>
      </p:pic>
      <p:cxnSp>
        <p:nvCxnSpPr>
          <p:cNvPr id="2" name="Straight Connector 1">
            <a:extLst>
              <a:ext uri="{FF2B5EF4-FFF2-40B4-BE49-F238E27FC236}">
                <a16:creationId xmlns:a16="http://schemas.microsoft.com/office/drawing/2014/main" id="{524F1938-52BE-CA97-61B5-9E95B59AE23A}"/>
              </a:ext>
            </a:extLst>
          </p:cNvPr>
          <p:cNvCxnSpPr>
            <a:cxnSpLocks/>
          </p:cNvCxnSpPr>
          <p:nvPr userDrawn="1"/>
        </p:nvCxnSpPr>
        <p:spPr>
          <a:xfrm>
            <a:off x="2482883" y="2881615"/>
            <a:ext cx="425780" cy="0"/>
          </a:xfrm>
          <a:prstGeom prst="line">
            <a:avLst/>
          </a:prstGeom>
          <a:ln w="25400">
            <a:solidFill>
              <a:srgbClr val="FAA41A"/>
            </a:solidFill>
          </a:ln>
        </p:spPr>
        <p:style>
          <a:lnRef idx="1">
            <a:schemeClr val="accent1"/>
          </a:lnRef>
          <a:fillRef idx="0">
            <a:schemeClr val="accent1"/>
          </a:fillRef>
          <a:effectRef idx="0">
            <a:schemeClr val="accent1"/>
          </a:effectRef>
          <a:fontRef idx="minor">
            <a:schemeClr val="tx1"/>
          </a:fontRef>
        </p:style>
      </p:cxnSp>
      <p:sp>
        <p:nvSpPr>
          <p:cNvPr id="9" name="Text Placeholder 15">
            <a:extLst>
              <a:ext uri="{FF2B5EF4-FFF2-40B4-BE49-F238E27FC236}">
                <a16:creationId xmlns:a16="http://schemas.microsoft.com/office/drawing/2014/main" id="{439B70DF-BC08-70F0-FC14-9D00E8DBF615}"/>
              </a:ext>
            </a:extLst>
          </p:cNvPr>
          <p:cNvSpPr>
            <a:spLocks noGrp="1"/>
          </p:cNvSpPr>
          <p:nvPr>
            <p:ph type="body" sz="quarter" idx="14"/>
          </p:nvPr>
        </p:nvSpPr>
        <p:spPr>
          <a:xfrm>
            <a:off x="2378108" y="1175542"/>
            <a:ext cx="7539420" cy="1546527"/>
          </a:xfrm>
        </p:spPr>
        <p:txBody>
          <a:bodyPr anchor="b" anchorCtr="0">
            <a:normAutofit/>
          </a:bodyPr>
          <a:lstStyle>
            <a:lvl1pPr marL="0" indent="0" algn="l">
              <a:lnSpc>
                <a:spcPct val="100000"/>
              </a:lnSpc>
              <a:spcBef>
                <a:spcPts val="0"/>
              </a:spcBef>
              <a:buNone/>
              <a:defRPr sz="5400" b="1">
                <a:solidFill>
                  <a:srgbClr val="003CB9"/>
                </a:solidFill>
                <a:latin typeface="Segoe UI Light" panose="020B0502040204020203" pitchFamily="34" charset="0"/>
                <a:cs typeface="Segoe UI Light" panose="020B0502040204020203" pitchFamily="34" charset="0"/>
              </a:defRPr>
            </a:lvl1pPr>
          </a:lstStyle>
          <a:p>
            <a:pPr lvl="0"/>
            <a:r>
              <a:rPr lang="en-US"/>
              <a:t>Click to edit Master text styles</a:t>
            </a:r>
          </a:p>
        </p:txBody>
      </p:sp>
      <p:sp>
        <p:nvSpPr>
          <p:cNvPr id="6" name="Text Placeholder 5">
            <a:extLst>
              <a:ext uri="{FF2B5EF4-FFF2-40B4-BE49-F238E27FC236}">
                <a16:creationId xmlns:a16="http://schemas.microsoft.com/office/drawing/2014/main" id="{BD774E9F-9B99-FD65-079E-2C590641923D}"/>
              </a:ext>
            </a:extLst>
          </p:cNvPr>
          <p:cNvSpPr>
            <a:spLocks noGrp="1"/>
          </p:cNvSpPr>
          <p:nvPr>
            <p:ph type="body" sz="quarter" idx="15"/>
          </p:nvPr>
        </p:nvSpPr>
        <p:spPr>
          <a:xfrm>
            <a:off x="2377660" y="3231995"/>
            <a:ext cx="7539038" cy="2057400"/>
          </a:xfrm>
        </p:spPr>
        <p:txBody>
          <a:bodyPr>
            <a:normAutofit/>
          </a:bodyPr>
          <a:lstStyle>
            <a:lvl1pPr marL="0" indent="0">
              <a:lnSpc>
                <a:spcPct val="100000"/>
              </a:lnSpc>
              <a:buNone/>
              <a:defRPr sz="2400">
                <a:solidFill>
                  <a:srgbClr val="003CB9"/>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Box 7">
            <a:extLst>
              <a:ext uri="{FF2B5EF4-FFF2-40B4-BE49-F238E27FC236}">
                <a16:creationId xmlns:a16="http://schemas.microsoft.com/office/drawing/2014/main" id="{ECB1741F-9A7B-C56B-AC77-B54C4BF7B213}"/>
              </a:ext>
            </a:extLst>
          </p:cNvPr>
          <p:cNvSpPr txBox="1"/>
          <p:nvPr userDrawn="1"/>
        </p:nvSpPr>
        <p:spPr>
          <a:xfrm>
            <a:off x="10051413" y="6343157"/>
            <a:ext cx="1866378" cy="313151"/>
          </a:xfrm>
          <a:prstGeom prst="rect">
            <a:avLst/>
          </a:prstGeom>
          <a:noFill/>
        </p:spPr>
        <p:txBody>
          <a:bodyPr wrap="square" rtlCol="0">
            <a:noAutofit/>
          </a:bodyPr>
          <a:lstStyle/>
          <a:p>
            <a:pPr algn="r">
              <a:lnSpc>
                <a:spcPct val="95000"/>
              </a:lnSpc>
            </a:pPr>
            <a:r>
              <a:rPr lang="en-US" sz="900" spc="300" dirty="0">
                <a:solidFill>
                  <a:srgbClr val="003CB9"/>
                </a:solidFill>
                <a:latin typeface="Arial Narrow" panose="020B0606020202030204" pitchFamily="34" charset="0"/>
              </a:rPr>
              <a:t>CAROLLO   </a:t>
            </a:r>
            <a:r>
              <a:rPr lang="en-US" sz="900" spc="300" dirty="0">
                <a:solidFill>
                  <a:srgbClr val="FAA41A"/>
                </a:solidFill>
                <a:latin typeface="Arial Narrow" panose="020B0606020202030204" pitchFamily="34" charset="0"/>
              </a:rPr>
              <a:t>|</a:t>
            </a:r>
            <a:r>
              <a:rPr lang="en-US" sz="900" spc="300" dirty="0">
                <a:solidFill>
                  <a:srgbClr val="003CB9"/>
                </a:solidFill>
                <a:latin typeface="Arial Narrow" panose="020B0606020202030204" pitchFamily="34" charset="0"/>
              </a:rPr>
              <a:t>   </a:t>
            </a:r>
            <a:fld id="{E7B37AC3-26D8-44A8-8336-675969F41DB9}" type="slidenum">
              <a:rPr lang="en-US" sz="900" b="1" spc="300" smtClean="0">
                <a:solidFill>
                  <a:srgbClr val="003CB9"/>
                </a:solidFill>
                <a:latin typeface="Arial Narrow" panose="020B0606020202030204" pitchFamily="34" charset="0"/>
              </a:rPr>
              <a:pPr algn="r">
                <a:lnSpc>
                  <a:spcPct val="95000"/>
                </a:lnSpc>
              </a:pPr>
              <a:t>‹#›</a:t>
            </a:fld>
            <a:endParaRPr lang="en-US" sz="900" b="1" spc="300" dirty="0">
              <a:solidFill>
                <a:srgbClr val="003CB9"/>
              </a:solidFill>
              <a:latin typeface="Arial Narrow" panose="020B0606020202030204" pitchFamily="34" charset="0"/>
            </a:endParaRPr>
          </a:p>
        </p:txBody>
      </p:sp>
    </p:spTree>
    <p:extLst>
      <p:ext uri="{BB962C8B-B14F-4D97-AF65-F5344CB8AC3E}">
        <p14:creationId xmlns:p14="http://schemas.microsoft.com/office/powerpoint/2010/main" val="3450309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211FD8BD-8408-0755-4079-DE2DDB5C72BC}"/>
              </a:ext>
            </a:extLst>
          </p:cNvPr>
          <p:cNvPicPr>
            <a:picLocks noGrp="1" noRot="1" noChangeAspect="1" noMove="1" noResize="1" noEditPoints="1" noAdjustHandles="1" noChangeArrowheads="1" noChangeShapeType="1" noCrop="1"/>
          </p:cNvPicPr>
          <p:nvPr userDrawn="1"/>
        </p:nvPicPr>
        <p:blipFill rotWithShape="1">
          <a:blip r:embed="rId2">
            <a:duotone>
              <a:prstClr val="black"/>
              <a:srgbClr val="D9C3A5">
                <a:tint val="50000"/>
                <a:satMod val="180000"/>
              </a:srgbClr>
            </a:duotone>
            <a:alphaModFix amt="10000"/>
            <a:extLst>
              <a:ext uri="{28A0092B-C50C-407E-A947-70E740481C1C}">
                <a14:useLocalDpi xmlns:a14="http://schemas.microsoft.com/office/drawing/2010/main" val="0"/>
              </a:ext>
            </a:extLst>
          </a:blip>
          <a:srcRect/>
          <a:stretch/>
        </p:blipFill>
        <p:spPr>
          <a:xfrm>
            <a:off x="4526" y="3856387"/>
            <a:ext cx="12187476" cy="3001617"/>
          </a:xfrm>
          <a:prstGeom prst="rect">
            <a:avLst/>
          </a:prstGeom>
        </p:spPr>
      </p:pic>
      <p:sp>
        <p:nvSpPr>
          <p:cNvPr id="3" name="TextBox 2">
            <a:extLst>
              <a:ext uri="{FF2B5EF4-FFF2-40B4-BE49-F238E27FC236}">
                <a16:creationId xmlns:a16="http://schemas.microsoft.com/office/drawing/2014/main" id="{5D01D0AE-3476-9402-3D53-900056B947A2}"/>
              </a:ext>
            </a:extLst>
          </p:cNvPr>
          <p:cNvSpPr txBox="1"/>
          <p:nvPr userDrawn="1"/>
        </p:nvSpPr>
        <p:spPr>
          <a:xfrm>
            <a:off x="10022303" y="6375691"/>
            <a:ext cx="1866378" cy="313151"/>
          </a:xfrm>
          <a:prstGeom prst="rect">
            <a:avLst/>
          </a:prstGeom>
          <a:noFill/>
        </p:spPr>
        <p:txBody>
          <a:bodyPr wrap="square" rtlCol="0">
            <a:noAutofit/>
          </a:bodyPr>
          <a:lstStyle/>
          <a:p>
            <a:pPr algn="r">
              <a:lnSpc>
                <a:spcPct val="95000"/>
              </a:lnSpc>
            </a:pPr>
            <a:r>
              <a:rPr lang="en-US" sz="900" spc="300" dirty="0">
                <a:solidFill>
                  <a:schemeClr val="bg1"/>
                </a:solidFill>
                <a:latin typeface="Arial Narrow" panose="020B0606020202030204" pitchFamily="34" charset="0"/>
              </a:rPr>
              <a:t>CAROLLO   |  </a:t>
            </a:r>
            <a:fld id="{E7B37AC3-26D8-44A8-8336-675969F41DB9}" type="slidenum">
              <a:rPr lang="en-US" sz="900" b="1" spc="300" smtClean="0">
                <a:solidFill>
                  <a:schemeClr val="bg1"/>
                </a:solidFill>
                <a:latin typeface="Arial Narrow" panose="020B0606020202030204" pitchFamily="34" charset="0"/>
              </a:rPr>
              <a:pPr algn="r">
                <a:lnSpc>
                  <a:spcPct val="95000"/>
                </a:lnSpc>
              </a:pPr>
              <a:t>‹#›</a:t>
            </a:fld>
            <a:endParaRPr lang="en-US" sz="900" b="1" spc="300" dirty="0">
              <a:solidFill>
                <a:schemeClr val="bg1"/>
              </a:solidFill>
              <a:latin typeface="Arial Narrow" panose="020B0606020202030204" pitchFamily="34" charset="0"/>
            </a:endParaRPr>
          </a:p>
        </p:txBody>
      </p:sp>
      <p:sp>
        <p:nvSpPr>
          <p:cNvPr id="2" name="TextBox 1">
            <a:extLst>
              <a:ext uri="{FF2B5EF4-FFF2-40B4-BE49-F238E27FC236}">
                <a16:creationId xmlns:a16="http://schemas.microsoft.com/office/drawing/2014/main" id="{FAFE1EB5-E97B-0BCB-339D-A93034879E0D}"/>
              </a:ext>
            </a:extLst>
          </p:cNvPr>
          <p:cNvSpPr txBox="1"/>
          <p:nvPr userDrawn="1"/>
        </p:nvSpPr>
        <p:spPr>
          <a:xfrm>
            <a:off x="915897" y="1329674"/>
            <a:ext cx="1325805" cy="2646878"/>
          </a:xfrm>
          <a:prstGeom prst="rect">
            <a:avLst/>
          </a:prstGeom>
          <a:noFill/>
        </p:spPr>
        <p:txBody>
          <a:bodyPr wrap="square" rtlCol="0">
            <a:spAutoFit/>
          </a:bodyPr>
          <a:lstStyle/>
          <a:p>
            <a:r>
              <a:rPr lang="en-US" sz="16600" dirty="0">
                <a:solidFill>
                  <a:srgbClr val="FAA41A"/>
                </a:solidFill>
                <a:latin typeface="Arial Black" panose="020B0A04020102020204" pitchFamily="34" charset="0"/>
                <a:cs typeface="Segoe UI Light" panose="020B0502040204020203" pitchFamily="34" charset="0"/>
              </a:rPr>
              <a:t>“</a:t>
            </a:r>
          </a:p>
        </p:txBody>
      </p:sp>
      <p:sp>
        <p:nvSpPr>
          <p:cNvPr id="4" name="Text Placeholder 4">
            <a:extLst>
              <a:ext uri="{FF2B5EF4-FFF2-40B4-BE49-F238E27FC236}">
                <a16:creationId xmlns:a16="http://schemas.microsoft.com/office/drawing/2014/main" id="{06BD5ECF-01CE-D442-4210-51EF98D9349D}"/>
              </a:ext>
            </a:extLst>
          </p:cNvPr>
          <p:cNvSpPr>
            <a:spLocks noGrp="1"/>
          </p:cNvSpPr>
          <p:nvPr>
            <p:ph type="body" sz="quarter" idx="10"/>
          </p:nvPr>
        </p:nvSpPr>
        <p:spPr>
          <a:xfrm>
            <a:off x="2571750" y="1757238"/>
            <a:ext cx="7777595" cy="2836448"/>
          </a:xfrm>
        </p:spPr>
        <p:txBody>
          <a:bodyPr>
            <a:normAutofit/>
          </a:bodyPr>
          <a:lstStyle>
            <a:lvl1pPr marL="0" indent="0">
              <a:lnSpc>
                <a:spcPct val="100000"/>
              </a:lnSpc>
              <a:spcBef>
                <a:spcPts val="0"/>
              </a:spcBef>
              <a:buNone/>
              <a:defRPr sz="2800" b="1">
                <a:solidFill>
                  <a:srgbClr val="003CB9"/>
                </a:solidFill>
                <a:latin typeface="Segoe UI Light" panose="020B0502040204020203" pitchFamily="34" charset="0"/>
                <a:cs typeface="Segoe UI Light" panose="020B0502040204020203" pitchFamily="34" charset="0"/>
              </a:defRPr>
            </a:lvl1pPr>
            <a:lvl2pPr marL="457200" indent="0">
              <a:buNone/>
              <a:defRPr sz="2800">
                <a:solidFill>
                  <a:srgbClr val="003CB9"/>
                </a:solidFill>
                <a:latin typeface="Segoe UI Semibold" panose="020B0702040204020203" pitchFamily="34" charset="0"/>
                <a:cs typeface="Segoe UI Semibold" panose="020B0702040204020203" pitchFamily="34" charset="0"/>
              </a:defRPr>
            </a:lvl2pPr>
            <a:lvl3pPr marL="914400" indent="0">
              <a:buNone/>
              <a:defRPr sz="2800">
                <a:solidFill>
                  <a:srgbClr val="003CB9"/>
                </a:solidFill>
                <a:latin typeface="Segoe UI Semibold" panose="020B0702040204020203" pitchFamily="34" charset="0"/>
                <a:cs typeface="Segoe UI Semibold" panose="020B0702040204020203" pitchFamily="34" charset="0"/>
              </a:defRPr>
            </a:lvl3pPr>
            <a:lvl4pPr marL="1371600" indent="0">
              <a:buNone/>
              <a:defRPr sz="2800">
                <a:solidFill>
                  <a:srgbClr val="003CB9"/>
                </a:solidFill>
                <a:latin typeface="Segoe UI Semibold" panose="020B0702040204020203" pitchFamily="34" charset="0"/>
                <a:cs typeface="Segoe UI Semibold" panose="020B0702040204020203" pitchFamily="34" charset="0"/>
              </a:defRPr>
            </a:lvl4pPr>
            <a:lvl5pPr marL="1828800" indent="0">
              <a:buNone/>
              <a:defRPr sz="2800">
                <a:solidFill>
                  <a:srgbClr val="003CB9"/>
                </a:solidFill>
                <a:latin typeface="Segoe UI Semibold" panose="020B0702040204020203" pitchFamily="34" charset="0"/>
                <a:cs typeface="Segoe UI Semibold" panose="020B0702040204020203" pitchFamily="34" charset="0"/>
              </a:defRPr>
            </a:lvl5pPr>
          </a:lstStyle>
          <a:p>
            <a:pPr lvl="0"/>
            <a:r>
              <a:rPr lang="en-US"/>
              <a:t>Click to edit Master text styles</a:t>
            </a:r>
          </a:p>
        </p:txBody>
      </p:sp>
      <p:sp>
        <p:nvSpPr>
          <p:cNvPr id="7" name="Text Placeholder 4">
            <a:extLst>
              <a:ext uri="{FF2B5EF4-FFF2-40B4-BE49-F238E27FC236}">
                <a16:creationId xmlns:a16="http://schemas.microsoft.com/office/drawing/2014/main" id="{98A03CED-5922-5CA2-93D2-3FB031684609}"/>
              </a:ext>
            </a:extLst>
          </p:cNvPr>
          <p:cNvSpPr>
            <a:spLocks noGrp="1"/>
          </p:cNvSpPr>
          <p:nvPr>
            <p:ph type="body" sz="quarter" idx="11"/>
          </p:nvPr>
        </p:nvSpPr>
        <p:spPr>
          <a:xfrm>
            <a:off x="7418567" y="4874882"/>
            <a:ext cx="2930778" cy="850057"/>
          </a:xfrm>
        </p:spPr>
        <p:txBody>
          <a:bodyPr>
            <a:normAutofit/>
          </a:bodyPr>
          <a:lstStyle>
            <a:lvl1pPr marL="0" indent="0" algn="r">
              <a:lnSpc>
                <a:spcPct val="100000"/>
              </a:lnSpc>
              <a:spcBef>
                <a:spcPts val="0"/>
              </a:spcBef>
              <a:buNone/>
              <a:defRPr sz="1800" b="1" i="0">
                <a:solidFill>
                  <a:srgbClr val="003CB9"/>
                </a:solidFill>
                <a:latin typeface="Segoe UI Semibold" panose="020B0702040204020203" pitchFamily="34" charset="0"/>
                <a:cs typeface="Segoe UI Semibold" panose="020B0702040204020203" pitchFamily="34" charset="0"/>
              </a:defRPr>
            </a:lvl1pPr>
            <a:lvl2pPr marL="457200" indent="0">
              <a:buNone/>
              <a:defRPr sz="2800">
                <a:solidFill>
                  <a:srgbClr val="003CB9"/>
                </a:solidFill>
                <a:latin typeface="Segoe UI Semibold" panose="020B0702040204020203" pitchFamily="34" charset="0"/>
                <a:cs typeface="Segoe UI Semibold" panose="020B0702040204020203" pitchFamily="34" charset="0"/>
              </a:defRPr>
            </a:lvl2pPr>
            <a:lvl3pPr marL="914400" indent="0">
              <a:buNone/>
              <a:defRPr sz="2800">
                <a:solidFill>
                  <a:srgbClr val="003CB9"/>
                </a:solidFill>
                <a:latin typeface="Segoe UI Semibold" panose="020B0702040204020203" pitchFamily="34" charset="0"/>
                <a:cs typeface="Segoe UI Semibold" panose="020B0702040204020203" pitchFamily="34" charset="0"/>
              </a:defRPr>
            </a:lvl3pPr>
            <a:lvl4pPr marL="1371600" indent="0">
              <a:buNone/>
              <a:defRPr sz="2800">
                <a:solidFill>
                  <a:srgbClr val="003CB9"/>
                </a:solidFill>
                <a:latin typeface="Segoe UI Semibold" panose="020B0702040204020203" pitchFamily="34" charset="0"/>
                <a:cs typeface="Segoe UI Semibold" panose="020B0702040204020203" pitchFamily="34" charset="0"/>
              </a:defRPr>
            </a:lvl4pPr>
            <a:lvl5pPr marL="1828800" indent="0">
              <a:buNone/>
              <a:defRPr sz="2800">
                <a:solidFill>
                  <a:srgbClr val="003CB9"/>
                </a:solidFill>
                <a:latin typeface="Segoe UI Semibold" panose="020B0702040204020203" pitchFamily="34" charset="0"/>
                <a:cs typeface="Segoe UI Semibold" panose="020B0702040204020203" pitchFamily="34" charset="0"/>
              </a:defRPr>
            </a:lvl5pPr>
          </a:lstStyle>
          <a:p>
            <a:pPr lvl="0"/>
            <a:r>
              <a:rPr lang="en-US"/>
              <a:t>Click to edit Master text styles</a:t>
            </a:r>
          </a:p>
        </p:txBody>
      </p:sp>
      <p:sp>
        <p:nvSpPr>
          <p:cNvPr id="8" name="TextBox 7">
            <a:extLst>
              <a:ext uri="{FF2B5EF4-FFF2-40B4-BE49-F238E27FC236}">
                <a16:creationId xmlns:a16="http://schemas.microsoft.com/office/drawing/2014/main" id="{9362412B-240A-5656-345B-AF90C13DBF5C}"/>
              </a:ext>
            </a:extLst>
          </p:cNvPr>
          <p:cNvSpPr txBox="1"/>
          <p:nvPr userDrawn="1"/>
        </p:nvSpPr>
        <p:spPr>
          <a:xfrm>
            <a:off x="10051413" y="6343157"/>
            <a:ext cx="1866378" cy="313151"/>
          </a:xfrm>
          <a:prstGeom prst="rect">
            <a:avLst/>
          </a:prstGeom>
          <a:noFill/>
        </p:spPr>
        <p:txBody>
          <a:bodyPr wrap="square" rtlCol="0">
            <a:noAutofit/>
          </a:bodyPr>
          <a:lstStyle/>
          <a:p>
            <a:pPr algn="r">
              <a:lnSpc>
                <a:spcPct val="95000"/>
              </a:lnSpc>
            </a:pPr>
            <a:r>
              <a:rPr lang="en-US" sz="900" spc="300" dirty="0">
                <a:solidFill>
                  <a:srgbClr val="003CB9"/>
                </a:solidFill>
                <a:latin typeface="Arial Narrow" panose="020B0606020202030204" pitchFamily="34" charset="0"/>
              </a:rPr>
              <a:t>CAROLLO   </a:t>
            </a:r>
            <a:r>
              <a:rPr lang="en-US" sz="900" spc="300" dirty="0">
                <a:solidFill>
                  <a:srgbClr val="FAA41A"/>
                </a:solidFill>
                <a:latin typeface="Arial Narrow" panose="020B0606020202030204" pitchFamily="34" charset="0"/>
              </a:rPr>
              <a:t>|</a:t>
            </a:r>
            <a:r>
              <a:rPr lang="en-US" sz="900" spc="300" dirty="0">
                <a:solidFill>
                  <a:srgbClr val="003CB9"/>
                </a:solidFill>
                <a:latin typeface="Arial Narrow" panose="020B0606020202030204" pitchFamily="34" charset="0"/>
              </a:rPr>
              <a:t>   </a:t>
            </a:r>
            <a:fld id="{E7B37AC3-26D8-44A8-8336-675969F41DB9}" type="slidenum">
              <a:rPr lang="en-US" sz="900" b="1" spc="300" smtClean="0">
                <a:solidFill>
                  <a:srgbClr val="003CB9"/>
                </a:solidFill>
                <a:latin typeface="Arial Narrow" panose="020B0606020202030204" pitchFamily="34" charset="0"/>
              </a:rPr>
              <a:pPr algn="r">
                <a:lnSpc>
                  <a:spcPct val="95000"/>
                </a:lnSpc>
              </a:pPr>
              <a:t>‹#›</a:t>
            </a:fld>
            <a:endParaRPr lang="en-US" sz="900" b="1" spc="300" dirty="0">
              <a:solidFill>
                <a:srgbClr val="003CB9"/>
              </a:solidFill>
              <a:latin typeface="Arial Narrow" panose="020B0606020202030204" pitchFamily="34" charset="0"/>
            </a:endParaRPr>
          </a:p>
        </p:txBody>
      </p:sp>
    </p:spTree>
    <p:extLst>
      <p:ext uri="{BB962C8B-B14F-4D97-AF65-F5344CB8AC3E}">
        <p14:creationId xmlns:p14="http://schemas.microsoft.com/office/powerpoint/2010/main" val="822999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up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592400-FC56-C691-0AAF-037DE07EFB25}"/>
              </a:ext>
            </a:extLst>
          </p:cNvPr>
          <p:cNvSpPr/>
          <p:nvPr userDrawn="1"/>
        </p:nvSpPr>
        <p:spPr>
          <a:xfrm rot="5400000">
            <a:off x="5984537" y="-4653555"/>
            <a:ext cx="222926" cy="12192000"/>
          </a:xfrm>
          <a:prstGeom prst="rect">
            <a:avLst/>
          </a:prstGeom>
          <a:solidFill>
            <a:srgbClr val="003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0">
            <a:extLst>
              <a:ext uri="{FF2B5EF4-FFF2-40B4-BE49-F238E27FC236}">
                <a16:creationId xmlns:a16="http://schemas.microsoft.com/office/drawing/2014/main" id="{8369D01E-256C-C9E6-3E53-6860143DD602}"/>
              </a:ext>
            </a:extLst>
          </p:cNvPr>
          <p:cNvSpPr>
            <a:spLocks noGrp="1"/>
          </p:cNvSpPr>
          <p:nvPr>
            <p:ph type="body" sz="quarter" idx="10" hasCustomPrompt="1"/>
          </p:nvPr>
        </p:nvSpPr>
        <p:spPr>
          <a:xfrm>
            <a:off x="435629" y="453071"/>
            <a:ext cx="10115752" cy="744192"/>
          </a:xfrm>
        </p:spPr>
        <p:txBody>
          <a:bodyPr>
            <a:normAutofit/>
          </a:bodyPr>
          <a:lstStyle>
            <a:lvl1pPr marL="0" indent="0">
              <a:buNone/>
              <a:defRPr sz="4800">
                <a:solidFill>
                  <a:schemeClr val="tx1"/>
                </a:solidFill>
                <a:latin typeface="Segoe UI Light" panose="020B0502040204020203" pitchFamily="34" charset="0"/>
                <a:cs typeface="Segoe UI Light" panose="020B0502040204020203" pitchFamily="34" charset="0"/>
              </a:defRPr>
            </a:lvl1pPr>
            <a:lvl2pPr marL="457200" indent="0">
              <a:buNone/>
              <a:defRPr sz="3600">
                <a:latin typeface="Segoe UI Light" panose="020B0502040204020203" pitchFamily="34" charset="0"/>
                <a:cs typeface="Segoe UI Light" panose="020B0502040204020203" pitchFamily="34" charset="0"/>
              </a:defRPr>
            </a:lvl2pPr>
            <a:lvl3pPr marL="914400" indent="0">
              <a:buNone/>
              <a:defRPr sz="3600">
                <a:latin typeface="Segoe UI Light" panose="020B0502040204020203" pitchFamily="34" charset="0"/>
                <a:cs typeface="Segoe UI Light" panose="020B0502040204020203" pitchFamily="34" charset="0"/>
              </a:defRPr>
            </a:lvl3pPr>
            <a:lvl4pPr marL="1371600" indent="0">
              <a:buNone/>
              <a:defRPr sz="3600">
                <a:latin typeface="Segoe UI Light" panose="020B0502040204020203" pitchFamily="34" charset="0"/>
                <a:cs typeface="Segoe UI Light" panose="020B0502040204020203" pitchFamily="34" charset="0"/>
              </a:defRPr>
            </a:lvl4pPr>
            <a:lvl5pPr marL="1828800" indent="0">
              <a:buNone/>
              <a:defRPr sz="3600">
                <a:latin typeface="Segoe UI Light" panose="020B0502040204020203" pitchFamily="34" charset="0"/>
                <a:cs typeface="Segoe UI Light" panose="020B0502040204020203" pitchFamily="34" charset="0"/>
              </a:defRPr>
            </a:lvl5pPr>
          </a:lstStyle>
          <a:p>
            <a:pPr lvl="0"/>
            <a:r>
              <a:rPr lang="en-US" dirty="0"/>
              <a:t>Click to Edit Master Text Styles</a:t>
            </a:r>
          </a:p>
        </p:txBody>
      </p:sp>
      <p:cxnSp>
        <p:nvCxnSpPr>
          <p:cNvPr id="14" name="Straight Connector 13">
            <a:extLst>
              <a:ext uri="{FF2B5EF4-FFF2-40B4-BE49-F238E27FC236}">
                <a16:creationId xmlns:a16="http://schemas.microsoft.com/office/drawing/2014/main" id="{A4F7A7EC-19DF-C812-78B6-BF3A0B763220}"/>
              </a:ext>
            </a:extLst>
          </p:cNvPr>
          <p:cNvCxnSpPr>
            <a:cxnSpLocks/>
          </p:cNvCxnSpPr>
          <p:nvPr userDrawn="1"/>
        </p:nvCxnSpPr>
        <p:spPr>
          <a:xfrm>
            <a:off x="489021" y="4543802"/>
            <a:ext cx="222926" cy="0"/>
          </a:xfrm>
          <a:prstGeom prst="line">
            <a:avLst/>
          </a:prstGeom>
          <a:ln w="19050">
            <a:solidFill>
              <a:srgbClr val="003CB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AF71002-8CA9-115D-2764-BDF42DAD8AE3}"/>
              </a:ext>
            </a:extLst>
          </p:cNvPr>
          <p:cNvCxnSpPr>
            <a:cxnSpLocks/>
          </p:cNvCxnSpPr>
          <p:nvPr userDrawn="1"/>
        </p:nvCxnSpPr>
        <p:spPr>
          <a:xfrm>
            <a:off x="4014394" y="4543802"/>
            <a:ext cx="222926" cy="0"/>
          </a:xfrm>
          <a:prstGeom prst="line">
            <a:avLst/>
          </a:prstGeom>
          <a:ln w="19050">
            <a:solidFill>
              <a:srgbClr val="003CB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FCA5BE3-138D-94BA-5A9A-0AFCDDFF2CA5}"/>
              </a:ext>
            </a:extLst>
          </p:cNvPr>
          <p:cNvCxnSpPr>
            <a:cxnSpLocks/>
          </p:cNvCxnSpPr>
          <p:nvPr userDrawn="1"/>
        </p:nvCxnSpPr>
        <p:spPr>
          <a:xfrm>
            <a:off x="8453914" y="4543802"/>
            <a:ext cx="222926" cy="0"/>
          </a:xfrm>
          <a:prstGeom prst="line">
            <a:avLst/>
          </a:prstGeom>
          <a:ln w="19050">
            <a:solidFill>
              <a:srgbClr val="003CB9"/>
            </a:solidFill>
          </a:ln>
        </p:spPr>
        <p:style>
          <a:lnRef idx="1">
            <a:schemeClr val="accent1"/>
          </a:lnRef>
          <a:fillRef idx="0">
            <a:schemeClr val="accent1"/>
          </a:fillRef>
          <a:effectRef idx="0">
            <a:schemeClr val="accent1"/>
          </a:effectRef>
          <a:fontRef idx="minor">
            <a:schemeClr val="tx1"/>
          </a:fontRef>
        </p:style>
      </p:cxnSp>
      <p:sp>
        <p:nvSpPr>
          <p:cNvPr id="20" name="Text Placeholder 22">
            <a:extLst>
              <a:ext uri="{FF2B5EF4-FFF2-40B4-BE49-F238E27FC236}">
                <a16:creationId xmlns:a16="http://schemas.microsoft.com/office/drawing/2014/main" id="{4C150057-526E-8B84-C36A-9AE26ADE37EE}"/>
              </a:ext>
            </a:extLst>
          </p:cNvPr>
          <p:cNvSpPr>
            <a:spLocks noGrp="1"/>
          </p:cNvSpPr>
          <p:nvPr>
            <p:ph type="body" sz="quarter" idx="12"/>
          </p:nvPr>
        </p:nvSpPr>
        <p:spPr>
          <a:xfrm>
            <a:off x="406925" y="4680479"/>
            <a:ext cx="3195015" cy="1144018"/>
          </a:xfrm>
        </p:spPr>
        <p:txBody>
          <a:bodyPr>
            <a:noAutofit/>
          </a:bodyPr>
          <a:lstStyle>
            <a:lvl1pPr marL="0" indent="0">
              <a:lnSpc>
                <a:spcPct val="100000"/>
              </a:lnSpc>
              <a:spcBef>
                <a:spcPts val="0"/>
              </a:spcBef>
              <a:buClr>
                <a:srgbClr val="003CB9"/>
              </a:buClr>
              <a:buFont typeface="Arial" panose="020B0604020202020204" pitchFamily="34" charset="0"/>
              <a:buNone/>
              <a:defRPr sz="1600" i="1">
                <a:solidFill>
                  <a:schemeClr val="tx1">
                    <a:lumMod val="65000"/>
                    <a:lumOff val="35000"/>
                  </a:schemeClr>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21" name="Text Placeholder 22">
            <a:extLst>
              <a:ext uri="{FF2B5EF4-FFF2-40B4-BE49-F238E27FC236}">
                <a16:creationId xmlns:a16="http://schemas.microsoft.com/office/drawing/2014/main" id="{3A6D83E2-65FE-AA81-F5B2-54E4AA84E90B}"/>
              </a:ext>
            </a:extLst>
          </p:cNvPr>
          <p:cNvSpPr>
            <a:spLocks noGrp="1"/>
          </p:cNvSpPr>
          <p:nvPr>
            <p:ph type="body" sz="quarter" idx="13"/>
          </p:nvPr>
        </p:nvSpPr>
        <p:spPr>
          <a:xfrm>
            <a:off x="3937553" y="4680479"/>
            <a:ext cx="3886529" cy="1144018"/>
          </a:xfrm>
        </p:spPr>
        <p:txBody>
          <a:bodyPr>
            <a:noAutofit/>
          </a:bodyPr>
          <a:lstStyle>
            <a:lvl1pPr marL="0" indent="0">
              <a:lnSpc>
                <a:spcPct val="100000"/>
              </a:lnSpc>
              <a:spcBef>
                <a:spcPts val="0"/>
              </a:spcBef>
              <a:buClr>
                <a:srgbClr val="003CB9"/>
              </a:buClr>
              <a:buFont typeface="Arial" panose="020B0604020202020204" pitchFamily="34" charset="0"/>
              <a:buNone/>
              <a:defRPr sz="1600" i="1">
                <a:solidFill>
                  <a:schemeClr val="tx1">
                    <a:lumMod val="65000"/>
                    <a:lumOff val="35000"/>
                  </a:schemeClr>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13" name="TextBox 12">
            <a:extLst>
              <a:ext uri="{FF2B5EF4-FFF2-40B4-BE49-F238E27FC236}">
                <a16:creationId xmlns:a16="http://schemas.microsoft.com/office/drawing/2014/main" id="{CDB6B336-F093-1CC5-7EE2-E720F7E64C79}"/>
              </a:ext>
            </a:extLst>
          </p:cNvPr>
          <p:cNvSpPr txBox="1"/>
          <p:nvPr userDrawn="1"/>
        </p:nvSpPr>
        <p:spPr>
          <a:xfrm>
            <a:off x="10051413" y="6343157"/>
            <a:ext cx="1866378" cy="313151"/>
          </a:xfrm>
          <a:prstGeom prst="rect">
            <a:avLst/>
          </a:prstGeom>
          <a:noFill/>
        </p:spPr>
        <p:txBody>
          <a:bodyPr wrap="square" rtlCol="0">
            <a:noAutofit/>
          </a:bodyPr>
          <a:lstStyle/>
          <a:p>
            <a:pPr algn="r">
              <a:lnSpc>
                <a:spcPct val="95000"/>
              </a:lnSpc>
            </a:pPr>
            <a:r>
              <a:rPr lang="en-US" sz="900" spc="300" dirty="0">
                <a:solidFill>
                  <a:srgbClr val="003CB9"/>
                </a:solidFill>
                <a:latin typeface="Arial Narrow" panose="020B0606020202030204" pitchFamily="34" charset="0"/>
              </a:rPr>
              <a:t>CAROLLO   </a:t>
            </a:r>
            <a:r>
              <a:rPr lang="en-US" sz="900" spc="300" dirty="0">
                <a:solidFill>
                  <a:srgbClr val="FAA41A"/>
                </a:solidFill>
                <a:latin typeface="Arial Narrow" panose="020B0606020202030204" pitchFamily="34" charset="0"/>
              </a:rPr>
              <a:t>|</a:t>
            </a:r>
            <a:r>
              <a:rPr lang="en-US" sz="900" spc="300" dirty="0">
                <a:solidFill>
                  <a:srgbClr val="003CB9"/>
                </a:solidFill>
                <a:latin typeface="Arial Narrow" panose="020B0606020202030204" pitchFamily="34" charset="0"/>
              </a:rPr>
              <a:t>   </a:t>
            </a:r>
            <a:fld id="{E7B37AC3-26D8-44A8-8336-675969F41DB9}" type="slidenum">
              <a:rPr lang="en-US" sz="900" b="1" spc="300" smtClean="0">
                <a:solidFill>
                  <a:srgbClr val="003CB9"/>
                </a:solidFill>
                <a:latin typeface="Arial Narrow" panose="020B0606020202030204" pitchFamily="34" charset="0"/>
              </a:rPr>
              <a:pPr algn="r">
                <a:lnSpc>
                  <a:spcPct val="95000"/>
                </a:lnSpc>
              </a:pPr>
              <a:t>‹#›</a:t>
            </a:fld>
            <a:endParaRPr lang="en-US" sz="900" b="1" spc="300" dirty="0">
              <a:solidFill>
                <a:srgbClr val="003CB9"/>
              </a:solidFill>
              <a:latin typeface="Arial Narrow" panose="020B0606020202030204" pitchFamily="34" charset="0"/>
            </a:endParaRPr>
          </a:p>
        </p:txBody>
      </p:sp>
      <p:sp>
        <p:nvSpPr>
          <p:cNvPr id="11" name="Picture Placeholder 6">
            <a:extLst>
              <a:ext uri="{FF2B5EF4-FFF2-40B4-BE49-F238E27FC236}">
                <a16:creationId xmlns:a16="http://schemas.microsoft.com/office/drawing/2014/main" id="{23B37A32-27CB-711B-4469-7D21B1A9BCE8}"/>
              </a:ext>
            </a:extLst>
          </p:cNvPr>
          <p:cNvSpPr>
            <a:spLocks noGrp="1"/>
          </p:cNvSpPr>
          <p:nvPr>
            <p:ph type="pic" sz="quarter" idx="56" hasCustomPrompt="1"/>
          </p:nvPr>
        </p:nvSpPr>
        <p:spPr>
          <a:xfrm>
            <a:off x="-1" y="1720343"/>
            <a:ext cx="3807240" cy="2377191"/>
          </a:xfrm>
          <a:solidFill>
            <a:schemeClr val="bg1">
              <a:lumMod val="95000"/>
            </a:schemeClr>
          </a:solidFill>
        </p:spPr>
        <p:txBody>
          <a:bodyPr>
            <a:normAutofit/>
          </a:bodyPr>
          <a:lstStyle>
            <a:lvl1pPr marL="0" indent="0" algn="ctr">
              <a:buNone/>
              <a:defRPr sz="1400"/>
            </a:lvl1pPr>
          </a:lstStyle>
          <a:p>
            <a:r>
              <a:rPr lang="en-US" dirty="0"/>
              <a:t>Click to add image</a:t>
            </a:r>
          </a:p>
        </p:txBody>
      </p:sp>
      <p:sp>
        <p:nvSpPr>
          <p:cNvPr id="12" name="Picture Placeholder 6">
            <a:extLst>
              <a:ext uri="{FF2B5EF4-FFF2-40B4-BE49-F238E27FC236}">
                <a16:creationId xmlns:a16="http://schemas.microsoft.com/office/drawing/2014/main" id="{A626B2F4-1A31-DFD3-29B5-50F738126360}"/>
              </a:ext>
            </a:extLst>
          </p:cNvPr>
          <p:cNvSpPr>
            <a:spLocks noGrp="1"/>
          </p:cNvSpPr>
          <p:nvPr>
            <p:ph type="pic" sz="quarter" idx="57" hasCustomPrompt="1"/>
          </p:nvPr>
        </p:nvSpPr>
        <p:spPr>
          <a:xfrm>
            <a:off x="3952921" y="1720343"/>
            <a:ext cx="4286156" cy="2377191"/>
          </a:xfrm>
          <a:solidFill>
            <a:schemeClr val="bg1">
              <a:lumMod val="95000"/>
            </a:schemeClr>
          </a:solidFill>
        </p:spPr>
        <p:txBody>
          <a:bodyPr>
            <a:normAutofit/>
          </a:bodyPr>
          <a:lstStyle>
            <a:lvl1pPr marL="0" indent="0" algn="ctr">
              <a:buNone/>
              <a:defRPr sz="1400"/>
            </a:lvl1pPr>
          </a:lstStyle>
          <a:p>
            <a:r>
              <a:rPr lang="en-US" dirty="0"/>
              <a:t>Click to add image</a:t>
            </a:r>
          </a:p>
        </p:txBody>
      </p:sp>
      <p:sp>
        <p:nvSpPr>
          <p:cNvPr id="19" name="Text Placeholder 22">
            <a:extLst>
              <a:ext uri="{FF2B5EF4-FFF2-40B4-BE49-F238E27FC236}">
                <a16:creationId xmlns:a16="http://schemas.microsoft.com/office/drawing/2014/main" id="{ACB9A511-888C-4E8E-E1AA-2C81572FA181}"/>
              </a:ext>
            </a:extLst>
          </p:cNvPr>
          <p:cNvSpPr>
            <a:spLocks noGrp="1"/>
          </p:cNvSpPr>
          <p:nvPr>
            <p:ph type="body" sz="quarter" idx="59"/>
          </p:nvPr>
        </p:nvSpPr>
        <p:spPr>
          <a:xfrm>
            <a:off x="8384757" y="4680479"/>
            <a:ext cx="3195015" cy="1144018"/>
          </a:xfrm>
        </p:spPr>
        <p:txBody>
          <a:bodyPr>
            <a:noAutofit/>
          </a:bodyPr>
          <a:lstStyle>
            <a:lvl1pPr marL="0" indent="0">
              <a:lnSpc>
                <a:spcPct val="100000"/>
              </a:lnSpc>
              <a:spcBef>
                <a:spcPts val="0"/>
              </a:spcBef>
              <a:buClr>
                <a:srgbClr val="003CB9"/>
              </a:buClr>
              <a:buFont typeface="Arial" panose="020B0604020202020204" pitchFamily="34" charset="0"/>
              <a:buNone/>
              <a:defRPr sz="1600" i="1">
                <a:solidFill>
                  <a:schemeClr val="tx1">
                    <a:lumMod val="65000"/>
                    <a:lumOff val="35000"/>
                  </a:schemeClr>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3" name="Content Placeholder 3">
            <a:extLst>
              <a:ext uri="{FF2B5EF4-FFF2-40B4-BE49-F238E27FC236}">
                <a16:creationId xmlns:a16="http://schemas.microsoft.com/office/drawing/2014/main" id="{D8A80629-7C66-8F59-7DF9-774F9E95D413}"/>
              </a:ext>
            </a:extLst>
          </p:cNvPr>
          <p:cNvSpPr>
            <a:spLocks noGrp="1"/>
          </p:cNvSpPr>
          <p:nvPr>
            <p:ph sz="quarter" idx="54" hasCustomPrompt="1"/>
          </p:nvPr>
        </p:nvSpPr>
        <p:spPr>
          <a:xfrm>
            <a:off x="0" y="1720344"/>
            <a:ext cx="3807239" cy="2377190"/>
          </a:xfrm>
          <a:solidFill>
            <a:schemeClr val="bg1">
              <a:lumMod val="95000"/>
            </a:schemeClr>
          </a:solidFill>
        </p:spPr>
        <p:txBody>
          <a:bodyPr>
            <a:normAutofit/>
          </a:bodyPr>
          <a:lstStyle>
            <a:lvl1pPr marL="0" indent="0">
              <a:buNone/>
              <a:defRPr sz="1400"/>
            </a:lvl1pPr>
          </a:lstStyle>
          <a:p>
            <a:pPr lvl="0"/>
            <a:r>
              <a:rPr lang="en-US" dirty="0"/>
              <a:t>Click to add image or content</a:t>
            </a:r>
          </a:p>
        </p:txBody>
      </p:sp>
      <p:sp>
        <p:nvSpPr>
          <p:cNvPr id="5" name="Content Placeholder 3">
            <a:extLst>
              <a:ext uri="{FF2B5EF4-FFF2-40B4-BE49-F238E27FC236}">
                <a16:creationId xmlns:a16="http://schemas.microsoft.com/office/drawing/2014/main" id="{3E90B4C7-A626-D31B-5713-0EBDAD3F3A1B}"/>
              </a:ext>
            </a:extLst>
          </p:cNvPr>
          <p:cNvSpPr>
            <a:spLocks noGrp="1"/>
          </p:cNvSpPr>
          <p:nvPr>
            <p:ph sz="quarter" idx="60" hasCustomPrompt="1"/>
          </p:nvPr>
        </p:nvSpPr>
        <p:spPr>
          <a:xfrm>
            <a:off x="3952920" y="1720344"/>
            <a:ext cx="4286158" cy="2377190"/>
          </a:xfrm>
          <a:solidFill>
            <a:schemeClr val="bg1">
              <a:lumMod val="95000"/>
            </a:schemeClr>
          </a:solidFill>
        </p:spPr>
        <p:txBody>
          <a:bodyPr>
            <a:normAutofit/>
          </a:bodyPr>
          <a:lstStyle>
            <a:lvl1pPr marL="0" indent="0">
              <a:buNone/>
              <a:defRPr sz="1400"/>
            </a:lvl1pPr>
          </a:lstStyle>
          <a:p>
            <a:pPr lvl="0"/>
            <a:r>
              <a:rPr lang="en-US" dirty="0"/>
              <a:t>Click to add image or content</a:t>
            </a:r>
          </a:p>
        </p:txBody>
      </p:sp>
      <p:sp>
        <p:nvSpPr>
          <p:cNvPr id="7" name="Content Placeholder 3">
            <a:extLst>
              <a:ext uri="{FF2B5EF4-FFF2-40B4-BE49-F238E27FC236}">
                <a16:creationId xmlns:a16="http://schemas.microsoft.com/office/drawing/2014/main" id="{0E57F35A-1708-C8E8-49FC-1C75FF3FB94F}"/>
              </a:ext>
            </a:extLst>
          </p:cNvPr>
          <p:cNvSpPr>
            <a:spLocks noGrp="1"/>
          </p:cNvSpPr>
          <p:nvPr>
            <p:ph sz="quarter" idx="61" hasCustomPrompt="1"/>
          </p:nvPr>
        </p:nvSpPr>
        <p:spPr>
          <a:xfrm>
            <a:off x="8384756" y="1720344"/>
            <a:ext cx="3807239" cy="2377190"/>
          </a:xfrm>
          <a:solidFill>
            <a:schemeClr val="bg1">
              <a:lumMod val="95000"/>
            </a:schemeClr>
          </a:solidFill>
        </p:spPr>
        <p:txBody>
          <a:bodyPr>
            <a:normAutofit/>
          </a:bodyPr>
          <a:lstStyle>
            <a:lvl1pPr marL="0" indent="0">
              <a:buNone/>
              <a:defRPr sz="1400"/>
            </a:lvl1pPr>
          </a:lstStyle>
          <a:p>
            <a:pPr lvl="0"/>
            <a:r>
              <a:rPr lang="en-US" dirty="0"/>
              <a:t>Click to add image or content</a:t>
            </a:r>
          </a:p>
        </p:txBody>
      </p:sp>
    </p:spTree>
    <p:extLst>
      <p:ext uri="{BB962C8B-B14F-4D97-AF65-F5344CB8AC3E}">
        <p14:creationId xmlns:p14="http://schemas.microsoft.com/office/powerpoint/2010/main" val="10876984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cked + side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FB53AD-F354-936B-3246-6D5373571274}"/>
              </a:ext>
            </a:extLst>
          </p:cNvPr>
          <p:cNvSpPr/>
          <p:nvPr userDrawn="1"/>
        </p:nvSpPr>
        <p:spPr>
          <a:xfrm>
            <a:off x="-1" y="0"/>
            <a:ext cx="3209771" cy="6858000"/>
          </a:xfrm>
          <a:prstGeom prst="rect">
            <a:avLst/>
          </a:prstGeom>
          <a:solidFill>
            <a:srgbClr val="003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ackground pattern&#10;&#10;Description automatically generated">
            <a:extLst>
              <a:ext uri="{FF2B5EF4-FFF2-40B4-BE49-F238E27FC236}">
                <a16:creationId xmlns:a16="http://schemas.microsoft.com/office/drawing/2014/main" id="{2E31FB6A-93B7-6D05-D2B6-F20D8E3D268C}"/>
              </a:ext>
            </a:extLst>
          </p:cNvPr>
          <p:cNvPicPr>
            <a:picLocks noChangeAspect="1"/>
          </p:cNvPicPr>
          <p:nvPr userDrawn="1"/>
        </p:nvPicPr>
        <p:blipFill rotWithShape="1">
          <a:blip r:embed="rId2">
            <a:biLevel thresh="25000"/>
            <a:alphaModFix amt="17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a:off x="-2" y="3856383"/>
            <a:ext cx="3209770" cy="3001617"/>
          </a:xfrm>
          <a:prstGeom prst="rect">
            <a:avLst/>
          </a:prstGeom>
        </p:spPr>
      </p:pic>
      <p:cxnSp>
        <p:nvCxnSpPr>
          <p:cNvPr id="32" name="Straight Connector 31">
            <a:extLst>
              <a:ext uri="{FF2B5EF4-FFF2-40B4-BE49-F238E27FC236}">
                <a16:creationId xmlns:a16="http://schemas.microsoft.com/office/drawing/2014/main" id="{8D1DFCBE-F1F5-C068-33D0-E3CDE044B93D}"/>
              </a:ext>
            </a:extLst>
          </p:cNvPr>
          <p:cNvCxnSpPr>
            <a:cxnSpLocks/>
          </p:cNvCxnSpPr>
          <p:nvPr userDrawn="1"/>
        </p:nvCxnSpPr>
        <p:spPr>
          <a:xfrm>
            <a:off x="8357733" y="2406566"/>
            <a:ext cx="222926" cy="0"/>
          </a:xfrm>
          <a:prstGeom prst="line">
            <a:avLst/>
          </a:prstGeom>
          <a:ln w="19050">
            <a:solidFill>
              <a:srgbClr val="003CB9"/>
            </a:solidFill>
          </a:ln>
        </p:spPr>
        <p:style>
          <a:lnRef idx="1">
            <a:schemeClr val="accent1"/>
          </a:lnRef>
          <a:fillRef idx="0">
            <a:schemeClr val="accent1"/>
          </a:fillRef>
          <a:effectRef idx="0">
            <a:schemeClr val="accent1"/>
          </a:effectRef>
          <a:fontRef idx="minor">
            <a:schemeClr val="tx1"/>
          </a:fontRef>
        </p:style>
      </p:cxnSp>
      <p:sp>
        <p:nvSpPr>
          <p:cNvPr id="33" name="Text Placeholder 22">
            <a:extLst>
              <a:ext uri="{FF2B5EF4-FFF2-40B4-BE49-F238E27FC236}">
                <a16:creationId xmlns:a16="http://schemas.microsoft.com/office/drawing/2014/main" id="{BF9CBB0B-40F1-F1A1-63B1-91C8B90495E2}"/>
              </a:ext>
            </a:extLst>
          </p:cNvPr>
          <p:cNvSpPr>
            <a:spLocks noGrp="1"/>
          </p:cNvSpPr>
          <p:nvPr>
            <p:ph type="body" sz="quarter" idx="17"/>
          </p:nvPr>
        </p:nvSpPr>
        <p:spPr>
          <a:xfrm>
            <a:off x="8275637" y="2543243"/>
            <a:ext cx="3094037" cy="767168"/>
          </a:xfrm>
        </p:spPr>
        <p:txBody>
          <a:bodyPr>
            <a:normAutofit/>
          </a:bodyPr>
          <a:lstStyle>
            <a:lvl1pPr marL="0" indent="0">
              <a:lnSpc>
                <a:spcPct val="100000"/>
              </a:lnSpc>
              <a:spcBef>
                <a:spcPts val="0"/>
              </a:spcBef>
              <a:buClr>
                <a:srgbClr val="003CB9"/>
              </a:buClr>
              <a:buFont typeface="Arial" panose="020B0604020202020204" pitchFamily="34" charset="0"/>
              <a:buNone/>
              <a:defRPr sz="1600" i="1">
                <a:solidFill>
                  <a:schemeClr val="tx1">
                    <a:lumMod val="75000"/>
                    <a:lumOff val="25000"/>
                  </a:schemeClr>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pPr lvl="0"/>
            <a:r>
              <a:rPr lang="en-US"/>
              <a:t>Click to edit Master text styles</a:t>
            </a:r>
          </a:p>
        </p:txBody>
      </p:sp>
      <p:cxnSp>
        <p:nvCxnSpPr>
          <p:cNvPr id="34" name="Straight Connector 33">
            <a:extLst>
              <a:ext uri="{FF2B5EF4-FFF2-40B4-BE49-F238E27FC236}">
                <a16:creationId xmlns:a16="http://schemas.microsoft.com/office/drawing/2014/main" id="{E9EEEA3D-D439-083C-763A-D3FC4A696246}"/>
              </a:ext>
            </a:extLst>
          </p:cNvPr>
          <p:cNvCxnSpPr>
            <a:cxnSpLocks/>
          </p:cNvCxnSpPr>
          <p:nvPr userDrawn="1"/>
        </p:nvCxnSpPr>
        <p:spPr>
          <a:xfrm>
            <a:off x="8357733" y="5471846"/>
            <a:ext cx="222926" cy="0"/>
          </a:xfrm>
          <a:prstGeom prst="line">
            <a:avLst/>
          </a:prstGeom>
          <a:ln w="19050">
            <a:solidFill>
              <a:srgbClr val="003CB9"/>
            </a:solidFill>
          </a:ln>
        </p:spPr>
        <p:style>
          <a:lnRef idx="1">
            <a:schemeClr val="accent1"/>
          </a:lnRef>
          <a:fillRef idx="0">
            <a:schemeClr val="accent1"/>
          </a:fillRef>
          <a:effectRef idx="0">
            <a:schemeClr val="accent1"/>
          </a:effectRef>
          <a:fontRef idx="minor">
            <a:schemeClr val="tx1"/>
          </a:fontRef>
        </p:style>
      </p:cxnSp>
      <p:sp>
        <p:nvSpPr>
          <p:cNvPr id="35" name="Text Placeholder 22">
            <a:extLst>
              <a:ext uri="{FF2B5EF4-FFF2-40B4-BE49-F238E27FC236}">
                <a16:creationId xmlns:a16="http://schemas.microsoft.com/office/drawing/2014/main" id="{17CAF754-0162-D0E0-2D34-062000FE37CF}"/>
              </a:ext>
            </a:extLst>
          </p:cNvPr>
          <p:cNvSpPr>
            <a:spLocks noGrp="1"/>
          </p:cNvSpPr>
          <p:nvPr>
            <p:ph type="body" sz="quarter" idx="20"/>
          </p:nvPr>
        </p:nvSpPr>
        <p:spPr>
          <a:xfrm>
            <a:off x="8275637" y="5608523"/>
            <a:ext cx="3094037" cy="767168"/>
          </a:xfrm>
        </p:spPr>
        <p:txBody>
          <a:bodyPr>
            <a:normAutofit/>
          </a:bodyPr>
          <a:lstStyle>
            <a:lvl1pPr marL="0" indent="0">
              <a:lnSpc>
                <a:spcPct val="100000"/>
              </a:lnSpc>
              <a:spcBef>
                <a:spcPts val="0"/>
              </a:spcBef>
              <a:buClr>
                <a:srgbClr val="003CB9"/>
              </a:buClr>
              <a:buFont typeface="Arial" panose="020B0604020202020204" pitchFamily="34" charset="0"/>
              <a:buNone/>
              <a:defRPr sz="1600" i="1">
                <a:solidFill>
                  <a:schemeClr val="tx1">
                    <a:lumMod val="75000"/>
                    <a:lumOff val="25000"/>
                  </a:schemeClr>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9" name="TextBox 8">
            <a:extLst>
              <a:ext uri="{FF2B5EF4-FFF2-40B4-BE49-F238E27FC236}">
                <a16:creationId xmlns:a16="http://schemas.microsoft.com/office/drawing/2014/main" id="{B8D0334C-55FF-8476-A605-FA12FF33575C}"/>
              </a:ext>
            </a:extLst>
          </p:cNvPr>
          <p:cNvSpPr txBox="1"/>
          <p:nvPr userDrawn="1"/>
        </p:nvSpPr>
        <p:spPr>
          <a:xfrm>
            <a:off x="10051413" y="6343157"/>
            <a:ext cx="1866378" cy="313151"/>
          </a:xfrm>
          <a:prstGeom prst="rect">
            <a:avLst/>
          </a:prstGeom>
          <a:noFill/>
        </p:spPr>
        <p:txBody>
          <a:bodyPr wrap="square" rtlCol="0">
            <a:noAutofit/>
          </a:bodyPr>
          <a:lstStyle/>
          <a:p>
            <a:pPr algn="r">
              <a:lnSpc>
                <a:spcPct val="95000"/>
              </a:lnSpc>
            </a:pPr>
            <a:r>
              <a:rPr lang="en-US" sz="900" spc="300" dirty="0">
                <a:solidFill>
                  <a:srgbClr val="003CB9"/>
                </a:solidFill>
                <a:latin typeface="Arial Narrow" panose="020B0606020202030204" pitchFamily="34" charset="0"/>
              </a:rPr>
              <a:t>CAROLLO   </a:t>
            </a:r>
            <a:r>
              <a:rPr lang="en-US" sz="900" spc="300" dirty="0">
                <a:solidFill>
                  <a:srgbClr val="FAA41A"/>
                </a:solidFill>
                <a:latin typeface="Arial Narrow" panose="020B0606020202030204" pitchFamily="34" charset="0"/>
              </a:rPr>
              <a:t>|</a:t>
            </a:r>
            <a:r>
              <a:rPr lang="en-US" sz="900" spc="300" dirty="0">
                <a:solidFill>
                  <a:srgbClr val="003CB9"/>
                </a:solidFill>
                <a:latin typeface="Arial Narrow" panose="020B0606020202030204" pitchFamily="34" charset="0"/>
              </a:rPr>
              <a:t>   </a:t>
            </a:r>
            <a:fld id="{E7B37AC3-26D8-44A8-8336-675969F41DB9}" type="slidenum">
              <a:rPr lang="en-US" sz="900" b="1" spc="300" smtClean="0">
                <a:solidFill>
                  <a:srgbClr val="003CB9"/>
                </a:solidFill>
                <a:latin typeface="Arial Narrow" panose="020B0606020202030204" pitchFamily="34" charset="0"/>
              </a:rPr>
              <a:pPr algn="r">
                <a:lnSpc>
                  <a:spcPct val="95000"/>
                </a:lnSpc>
              </a:pPr>
              <a:t>‹#›</a:t>
            </a:fld>
            <a:endParaRPr lang="en-US" sz="900" b="1" spc="300" dirty="0">
              <a:solidFill>
                <a:srgbClr val="003CB9"/>
              </a:solidFill>
              <a:latin typeface="Arial Narrow" panose="020B0606020202030204" pitchFamily="34" charset="0"/>
            </a:endParaRPr>
          </a:p>
        </p:txBody>
      </p:sp>
      <p:cxnSp>
        <p:nvCxnSpPr>
          <p:cNvPr id="5" name="Straight Connector 4">
            <a:extLst>
              <a:ext uri="{FF2B5EF4-FFF2-40B4-BE49-F238E27FC236}">
                <a16:creationId xmlns:a16="http://schemas.microsoft.com/office/drawing/2014/main" id="{E382B043-943E-587B-48B0-6F052DB6B2EB}"/>
              </a:ext>
            </a:extLst>
          </p:cNvPr>
          <p:cNvCxnSpPr>
            <a:cxnSpLocks/>
          </p:cNvCxnSpPr>
          <p:nvPr userDrawn="1"/>
        </p:nvCxnSpPr>
        <p:spPr>
          <a:xfrm>
            <a:off x="629486" y="3767095"/>
            <a:ext cx="22292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 Placeholder 15">
            <a:extLst>
              <a:ext uri="{FF2B5EF4-FFF2-40B4-BE49-F238E27FC236}">
                <a16:creationId xmlns:a16="http://schemas.microsoft.com/office/drawing/2014/main" id="{6503427B-639C-FC38-328B-45F0FD3FE7FC}"/>
              </a:ext>
            </a:extLst>
          </p:cNvPr>
          <p:cNvSpPr>
            <a:spLocks noGrp="1"/>
          </p:cNvSpPr>
          <p:nvPr>
            <p:ph type="body" sz="quarter" idx="14" hasCustomPrompt="1"/>
          </p:nvPr>
        </p:nvSpPr>
        <p:spPr>
          <a:xfrm>
            <a:off x="553287" y="293678"/>
            <a:ext cx="2522422" cy="3224974"/>
          </a:xfrm>
        </p:spPr>
        <p:txBody>
          <a:bodyPr anchor="b" anchorCtr="0">
            <a:normAutofit/>
          </a:bodyPr>
          <a:lstStyle>
            <a:lvl1pPr marL="0" indent="0" algn="l">
              <a:lnSpc>
                <a:spcPct val="100000"/>
              </a:lnSpc>
              <a:spcBef>
                <a:spcPts val="0"/>
              </a:spcBef>
              <a:buNone/>
              <a:defRPr sz="3800">
                <a:solidFill>
                  <a:schemeClr val="bg1"/>
                </a:solidFill>
                <a:latin typeface="Segoe UI" panose="020B0502040204020203" pitchFamily="34" charset="0"/>
                <a:cs typeface="Segoe UI" panose="020B0502040204020203" pitchFamily="34" charset="0"/>
              </a:defRPr>
            </a:lvl1pPr>
          </a:lstStyle>
          <a:p>
            <a:pPr lvl="0"/>
            <a:r>
              <a:rPr lang="en-US" dirty="0"/>
              <a:t>Click to Edit Team Slide Text</a:t>
            </a:r>
          </a:p>
        </p:txBody>
      </p:sp>
      <p:sp>
        <p:nvSpPr>
          <p:cNvPr id="8" name="Text Placeholder 19">
            <a:extLst>
              <a:ext uri="{FF2B5EF4-FFF2-40B4-BE49-F238E27FC236}">
                <a16:creationId xmlns:a16="http://schemas.microsoft.com/office/drawing/2014/main" id="{08BF92B7-2BBB-FC1F-91F8-DE59F041A26E}"/>
              </a:ext>
            </a:extLst>
          </p:cNvPr>
          <p:cNvSpPr>
            <a:spLocks noGrp="1"/>
          </p:cNvSpPr>
          <p:nvPr>
            <p:ph type="body" sz="quarter" idx="15" hasCustomPrompt="1"/>
          </p:nvPr>
        </p:nvSpPr>
        <p:spPr>
          <a:xfrm>
            <a:off x="553287" y="4065195"/>
            <a:ext cx="2522422" cy="1797203"/>
          </a:xfrm>
        </p:spPr>
        <p:txBody>
          <a:bodyPr>
            <a:normAutofit/>
          </a:bodyPr>
          <a:lstStyle>
            <a:lvl1pPr marL="0" indent="0" algn="l">
              <a:lnSpc>
                <a:spcPct val="100000"/>
              </a:lnSpc>
              <a:spcBef>
                <a:spcPts val="0"/>
              </a:spcBef>
              <a:buNone/>
              <a:defRPr sz="1600">
                <a:solidFill>
                  <a:schemeClr val="bg1"/>
                </a:solidFill>
                <a:latin typeface="Segoe UI Black" panose="020B0A02040204020203" pitchFamily="34" charset="0"/>
                <a:ea typeface="Segoe UI Black" panose="020B0A02040204020203" pitchFamily="34" charset="0"/>
              </a:defRPr>
            </a:lvl1pPr>
          </a:lstStyle>
          <a:p>
            <a:pPr lvl="0"/>
            <a:r>
              <a:rPr lang="en-US" dirty="0"/>
              <a:t>Click to edit introduction to team member slide</a:t>
            </a:r>
          </a:p>
        </p:txBody>
      </p:sp>
      <p:sp>
        <p:nvSpPr>
          <p:cNvPr id="7" name="Content Placeholder 3">
            <a:extLst>
              <a:ext uri="{FF2B5EF4-FFF2-40B4-BE49-F238E27FC236}">
                <a16:creationId xmlns:a16="http://schemas.microsoft.com/office/drawing/2014/main" id="{B563CF63-0696-9B48-F483-E093706583CD}"/>
              </a:ext>
            </a:extLst>
          </p:cNvPr>
          <p:cNvSpPr>
            <a:spLocks noGrp="1"/>
          </p:cNvSpPr>
          <p:nvPr>
            <p:ph sz="quarter" idx="61" hasCustomPrompt="1"/>
          </p:nvPr>
        </p:nvSpPr>
        <p:spPr>
          <a:xfrm>
            <a:off x="3728777" y="563067"/>
            <a:ext cx="4211578" cy="2747335"/>
          </a:xfrm>
          <a:solidFill>
            <a:schemeClr val="bg1">
              <a:lumMod val="95000"/>
            </a:schemeClr>
          </a:solidFill>
        </p:spPr>
        <p:txBody>
          <a:bodyPr>
            <a:normAutofit/>
          </a:bodyPr>
          <a:lstStyle>
            <a:lvl1pPr marL="0" indent="0">
              <a:buNone/>
              <a:defRPr sz="1400"/>
            </a:lvl1pPr>
          </a:lstStyle>
          <a:p>
            <a:pPr lvl="0"/>
            <a:r>
              <a:rPr lang="en-US" dirty="0"/>
              <a:t>Click to add image or content</a:t>
            </a:r>
          </a:p>
        </p:txBody>
      </p:sp>
      <p:sp>
        <p:nvSpPr>
          <p:cNvPr id="13" name="Content Placeholder 3">
            <a:extLst>
              <a:ext uri="{FF2B5EF4-FFF2-40B4-BE49-F238E27FC236}">
                <a16:creationId xmlns:a16="http://schemas.microsoft.com/office/drawing/2014/main" id="{6EBD5B06-C93E-FB24-946D-0792D8D50624}"/>
              </a:ext>
            </a:extLst>
          </p:cNvPr>
          <p:cNvSpPr>
            <a:spLocks noGrp="1"/>
          </p:cNvSpPr>
          <p:nvPr>
            <p:ph sz="quarter" idx="62" hasCustomPrompt="1"/>
          </p:nvPr>
        </p:nvSpPr>
        <p:spPr>
          <a:xfrm>
            <a:off x="3728777" y="3628356"/>
            <a:ext cx="4211578" cy="2747335"/>
          </a:xfrm>
          <a:solidFill>
            <a:schemeClr val="bg1">
              <a:lumMod val="95000"/>
            </a:schemeClr>
          </a:solidFill>
        </p:spPr>
        <p:txBody>
          <a:bodyPr>
            <a:normAutofit/>
          </a:bodyPr>
          <a:lstStyle>
            <a:lvl1pPr marL="0" indent="0">
              <a:buNone/>
              <a:defRPr sz="1400"/>
            </a:lvl1pPr>
          </a:lstStyle>
          <a:p>
            <a:pPr lvl="0"/>
            <a:r>
              <a:rPr lang="en-US" dirty="0"/>
              <a:t>Click to add image or content</a:t>
            </a:r>
          </a:p>
        </p:txBody>
      </p:sp>
    </p:spTree>
    <p:extLst>
      <p:ext uri="{BB962C8B-B14F-4D97-AF65-F5344CB8AC3E}">
        <p14:creationId xmlns:p14="http://schemas.microsoft.com/office/powerpoint/2010/main" val="8877110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3D9679D-0964-4298-5DB7-FC00AA1FF49B}"/>
              </a:ext>
            </a:extLst>
          </p:cNvPr>
          <p:cNvSpPr>
            <a:spLocks noGrp="1"/>
          </p:cNvSpPr>
          <p:nvPr>
            <p:ph sz="quarter" idx="62" hasCustomPrompt="1"/>
          </p:nvPr>
        </p:nvSpPr>
        <p:spPr>
          <a:xfrm>
            <a:off x="0" y="1315092"/>
            <a:ext cx="12192000" cy="5542908"/>
          </a:xfrm>
          <a:solidFill>
            <a:schemeClr val="bg1">
              <a:lumMod val="95000"/>
            </a:schemeClr>
          </a:solidFill>
        </p:spPr>
        <p:txBody>
          <a:bodyPr>
            <a:normAutofit/>
          </a:bodyPr>
          <a:lstStyle>
            <a:lvl1pPr marL="0" indent="0" algn="ctr">
              <a:buNone/>
              <a:defRPr sz="1400"/>
            </a:lvl1pPr>
          </a:lstStyle>
          <a:p>
            <a:pPr lvl="0"/>
            <a:r>
              <a:rPr lang="en-US" dirty="0"/>
              <a:t>Click to add image or content</a:t>
            </a:r>
          </a:p>
        </p:txBody>
      </p:sp>
      <p:sp>
        <p:nvSpPr>
          <p:cNvPr id="5" name="TextBox 4">
            <a:extLst>
              <a:ext uri="{FF2B5EF4-FFF2-40B4-BE49-F238E27FC236}">
                <a16:creationId xmlns:a16="http://schemas.microsoft.com/office/drawing/2014/main" id="{FF789940-562B-3AA5-16E4-BB865B6160AC}"/>
              </a:ext>
            </a:extLst>
          </p:cNvPr>
          <p:cNvSpPr txBox="1"/>
          <p:nvPr userDrawn="1"/>
        </p:nvSpPr>
        <p:spPr>
          <a:xfrm>
            <a:off x="10051413" y="6343157"/>
            <a:ext cx="1866378" cy="313151"/>
          </a:xfrm>
          <a:prstGeom prst="rect">
            <a:avLst/>
          </a:prstGeom>
          <a:noFill/>
        </p:spPr>
        <p:txBody>
          <a:bodyPr wrap="square" rtlCol="0">
            <a:noAutofit/>
          </a:bodyPr>
          <a:lstStyle/>
          <a:p>
            <a:pPr algn="r">
              <a:lnSpc>
                <a:spcPct val="95000"/>
              </a:lnSpc>
            </a:pPr>
            <a:r>
              <a:rPr lang="en-US" sz="900" spc="300" dirty="0">
                <a:solidFill>
                  <a:srgbClr val="003CB9"/>
                </a:solidFill>
                <a:latin typeface="Arial Narrow" panose="020B0606020202030204" pitchFamily="34" charset="0"/>
              </a:rPr>
              <a:t>CAROLLO   </a:t>
            </a:r>
            <a:r>
              <a:rPr lang="en-US" sz="900" spc="300" dirty="0">
                <a:solidFill>
                  <a:srgbClr val="FAA41A"/>
                </a:solidFill>
                <a:latin typeface="Arial Narrow" panose="020B0606020202030204" pitchFamily="34" charset="0"/>
              </a:rPr>
              <a:t>|</a:t>
            </a:r>
            <a:r>
              <a:rPr lang="en-US" sz="900" spc="300" dirty="0">
                <a:solidFill>
                  <a:srgbClr val="003CB9"/>
                </a:solidFill>
                <a:latin typeface="Arial Narrow" panose="020B0606020202030204" pitchFamily="34" charset="0"/>
              </a:rPr>
              <a:t>   </a:t>
            </a:r>
            <a:fld id="{E7B37AC3-26D8-44A8-8336-675969F41DB9}" type="slidenum">
              <a:rPr lang="en-US" sz="900" b="1" spc="300" smtClean="0">
                <a:solidFill>
                  <a:srgbClr val="003CB9"/>
                </a:solidFill>
                <a:latin typeface="Arial Narrow" panose="020B0606020202030204" pitchFamily="34" charset="0"/>
              </a:rPr>
              <a:pPr algn="r">
                <a:lnSpc>
                  <a:spcPct val="95000"/>
                </a:lnSpc>
              </a:pPr>
              <a:t>‹#›</a:t>
            </a:fld>
            <a:endParaRPr lang="en-US" sz="900" b="1" spc="300" dirty="0">
              <a:solidFill>
                <a:srgbClr val="003CB9"/>
              </a:solidFill>
              <a:latin typeface="Arial Narrow" panose="020B0606020202030204" pitchFamily="34" charset="0"/>
            </a:endParaRPr>
          </a:p>
        </p:txBody>
      </p:sp>
      <p:sp>
        <p:nvSpPr>
          <p:cNvPr id="9" name="Rectangle 8">
            <a:extLst>
              <a:ext uri="{FF2B5EF4-FFF2-40B4-BE49-F238E27FC236}">
                <a16:creationId xmlns:a16="http://schemas.microsoft.com/office/drawing/2014/main" id="{3A4D7AF3-6A44-DB22-9BAF-559004958CF9}"/>
              </a:ext>
            </a:extLst>
          </p:cNvPr>
          <p:cNvSpPr/>
          <p:nvPr userDrawn="1"/>
        </p:nvSpPr>
        <p:spPr>
          <a:xfrm rot="5400000">
            <a:off x="5509170" y="-5511572"/>
            <a:ext cx="1173659" cy="12192000"/>
          </a:xfrm>
          <a:prstGeom prst="rect">
            <a:avLst/>
          </a:prstGeom>
          <a:solidFill>
            <a:srgbClr val="003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0">
            <a:extLst>
              <a:ext uri="{FF2B5EF4-FFF2-40B4-BE49-F238E27FC236}">
                <a16:creationId xmlns:a16="http://schemas.microsoft.com/office/drawing/2014/main" id="{473C2E8D-CD65-B916-FACE-1F75E43953E3}"/>
              </a:ext>
            </a:extLst>
          </p:cNvPr>
          <p:cNvSpPr>
            <a:spLocks noGrp="1"/>
          </p:cNvSpPr>
          <p:nvPr>
            <p:ph type="body" sz="quarter" idx="10" hasCustomPrompt="1"/>
          </p:nvPr>
        </p:nvSpPr>
        <p:spPr>
          <a:xfrm>
            <a:off x="435629" y="237315"/>
            <a:ext cx="10115752" cy="748769"/>
          </a:xfrm>
        </p:spPr>
        <p:txBody>
          <a:bodyPr anchor="ctr" anchorCtr="0">
            <a:normAutofit/>
          </a:bodyPr>
          <a:lstStyle>
            <a:lvl1pPr marL="0" indent="0">
              <a:buNone/>
              <a:defRPr sz="4800">
                <a:solidFill>
                  <a:schemeClr val="bg1"/>
                </a:solidFill>
                <a:latin typeface="Segoe UI Light" panose="020B0502040204020203" pitchFamily="34" charset="0"/>
                <a:cs typeface="Segoe UI Light" panose="020B0502040204020203" pitchFamily="34" charset="0"/>
              </a:defRPr>
            </a:lvl1pPr>
            <a:lvl2pPr marL="457200" indent="0">
              <a:buNone/>
              <a:defRPr sz="3600">
                <a:latin typeface="Segoe UI Light" panose="020B0502040204020203" pitchFamily="34" charset="0"/>
                <a:cs typeface="Segoe UI Light" panose="020B0502040204020203" pitchFamily="34" charset="0"/>
              </a:defRPr>
            </a:lvl2pPr>
            <a:lvl3pPr marL="914400" indent="0">
              <a:buNone/>
              <a:defRPr sz="3600">
                <a:latin typeface="Segoe UI Light" panose="020B0502040204020203" pitchFamily="34" charset="0"/>
                <a:cs typeface="Segoe UI Light" panose="020B0502040204020203" pitchFamily="34" charset="0"/>
              </a:defRPr>
            </a:lvl3pPr>
            <a:lvl4pPr marL="1371600" indent="0">
              <a:buNone/>
              <a:defRPr sz="3600">
                <a:latin typeface="Segoe UI Light" panose="020B0502040204020203" pitchFamily="34" charset="0"/>
                <a:cs typeface="Segoe UI Light" panose="020B0502040204020203" pitchFamily="34" charset="0"/>
              </a:defRPr>
            </a:lvl4pPr>
            <a:lvl5pPr marL="1828800" indent="0">
              <a:buNone/>
              <a:defRPr sz="3600">
                <a:latin typeface="Segoe UI Light" panose="020B0502040204020203" pitchFamily="34" charset="0"/>
                <a:cs typeface="Segoe UI Light" panose="020B0502040204020203" pitchFamily="34" charset="0"/>
              </a:defRPr>
            </a:lvl5pPr>
          </a:lstStyle>
          <a:p>
            <a:pPr lvl="0"/>
            <a:r>
              <a:rPr lang="en-US" dirty="0"/>
              <a:t>Click to edit master text styles</a:t>
            </a:r>
          </a:p>
        </p:txBody>
      </p:sp>
    </p:spTree>
    <p:extLst>
      <p:ext uri="{BB962C8B-B14F-4D97-AF65-F5344CB8AC3E}">
        <p14:creationId xmlns:p14="http://schemas.microsoft.com/office/powerpoint/2010/main" val="24386926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e ">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787E9A6-355B-C4E1-CFD0-E954030C31E6}"/>
              </a:ext>
            </a:extLst>
          </p:cNvPr>
          <p:cNvSpPr/>
          <p:nvPr userDrawn="1"/>
        </p:nvSpPr>
        <p:spPr>
          <a:xfrm rot="5400000">
            <a:off x="2667000" y="-2667000"/>
            <a:ext cx="6858000" cy="12192000"/>
          </a:xfrm>
          <a:prstGeom prst="rect">
            <a:avLst/>
          </a:prstGeom>
          <a:solidFill>
            <a:srgbClr val="003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Background pattern&#10;&#10;Description automatically generated">
            <a:extLst>
              <a:ext uri="{FF2B5EF4-FFF2-40B4-BE49-F238E27FC236}">
                <a16:creationId xmlns:a16="http://schemas.microsoft.com/office/drawing/2014/main" id="{BB7A2E79-DF7D-3FAC-6505-D66CB14F1E19}"/>
              </a:ext>
            </a:extLst>
          </p:cNvPr>
          <p:cNvPicPr>
            <a:picLocks noChangeAspect="1"/>
          </p:cNvPicPr>
          <p:nvPr userDrawn="1"/>
        </p:nvPicPr>
        <p:blipFill rotWithShape="1">
          <a:blip r:embed="rId2">
            <a:biLevel thresh="25000"/>
            <a:alphaModFix amt="17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a:off x="4526" y="3856387"/>
            <a:ext cx="12187476" cy="3001617"/>
          </a:xfrm>
          <a:prstGeom prst="rect">
            <a:avLst/>
          </a:prstGeom>
        </p:spPr>
      </p:pic>
      <p:sp>
        <p:nvSpPr>
          <p:cNvPr id="11" name="Text Placeholder 15">
            <a:extLst>
              <a:ext uri="{FF2B5EF4-FFF2-40B4-BE49-F238E27FC236}">
                <a16:creationId xmlns:a16="http://schemas.microsoft.com/office/drawing/2014/main" id="{5F3BB19D-351E-CB18-9D54-09B73ACA397F}"/>
              </a:ext>
            </a:extLst>
          </p:cNvPr>
          <p:cNvSpPr>
            <a:spLocks noGrp="1"/>
          </p:cNvSpPr>
          <p:nvPr>
            <p:ph type="body" sz="quarter" idx="14" hasCustomPrompt="1"/>
          </p:nvPr>
        </p:nvSpPr>
        <p:spPr>
          <a:xfrm>
            <a:off x="1178127" y="2252262"/>
            <a:ext cx="9516377" cy="2353476"/>
          </a:xfrm>
        </p:spPr>
        <p:txBody>
          <a:bodyPr anchor="b" anchorCtr="0">
            <a:normAutofit/>
          </a:bodyPr>
          <a:lstStyle>
            <a:lvl1pPr marL="0" indent="0" algn="l">
              <a:lnSpc>
                <a:spcPct val="100000"/>
              </a:lnSpc>
              <a:spcBef>
                <a:spcPts val="0"/>
              </a:spcBef>
              <a:buNone/>
              <a:defRPr sz="4000">
                <a:solidFill>
                  <a:schemeClr val="bg1"/>
                </a:solidFill>
                <a:latin typeface="Segoe UI Light" panose="020B0502040204020203" pitchFamily="34" charset="0"/>
                <a:cs typeface="Segoe UI Light" panose="020B0502040204020203" pitchFamily="34" charset="0"/>
              </a:defRPr>
            </a:lvl1pPr>
          </a:lstStyle>
          <a:p>
            <a:pPr lvl="0"/>
            <a:r>
              <a:rPr lang="en-US" dirty="0"/>
              <a:t>Click to edit master text</a:t>
            </a:r>
          </a:p>
        </p:txBody>
      </p:sp>
      <p:sp>
        <p:nvSpPr>
          <p:cNvPr id="2" name="TextBox 1">
            <a:extLst>
              <a:ext uri="{FF2B5EF4-FFF2-40B4-BE49-F238E27FC236}">
                <a16:creationId xmlns:a16="http://schemas.microsoft.com/office/drawing/2014/main" id="{DBF0ABAD-EAD1-3CD7-FD33-1B64566F985C}"/>
              </a:ext>
            </a:extLst>
          </p:cNvPr>
          <p:cNvSpPr txBox="1"/>
          <p:nvPr userDrawn="1"/>
        </p:nvSpPr>
        <p:spPr>
          <a:xfrm>
            <a:off x="10051413" y="6343157"/>
            <a:ext cx="1866378" cy="313151"/>
          </a:xfrm>
          <a:prstGeom prst="rect">
            <a:avLst/>
          </a:prstGeom>
          <a:noFill/>
        </p:spPr>
        <p:txBody>
          <a:bodyPr wrap="square" rtlCol="0">
            <a:noAutofit/>
          </a:bodyPr>
          <a:lstStyle/>
          <a:p>
            <a:pPr algn="r">
              <a:lnSpc>
                <a:spcPct val="95000"/>
              </a:lnSpc>
            </a:pPr>
            <a:r>
              <a:rPr lang="en-US" sz="900" b="1" spc="300" dirty="0">
                <a:solidFill>
                  <a:schemeClr val="bg1"/>
                </a:solidFill>
                <a:latin typeface="Arial Narrow" panose="020B0606020202030204" pitchFamily="34" charset="0"/>
              </a:rPr>
              <a:t>CAROLLO.COM</a:t>
            </a:r>
          </a:p>
        </p:txBody>
      </p:sp>
      <p:pic>
        <p:nvPicPr>
          <p:cNvPr id="3" name="Graphic 2">
            <a:extLst>
              <a:ext uri="{FF2B5EF4-FFF2-40B4-BE49-F238E27FC236}">
                <a16:creationId xmlns:a16="http://schemas.microsoft.com/office/drawing/2014/main" id="{96097E66-1500-7CB0-09AA-BA325A82345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1493" y="6187980"/>
            <a:ext cx="1649879" cy="257652"/>
          </a:xfrm>
          <a:prstGeom prst="rect">
            <a:avLst/>
          </a:prstGeom>
        </p:spPr>
      </p:pic>
    </p:spTree>
    <p:extLst>
      <p:ext uri="{BB962C8B-B14F-4D97-AF65-F5344CB8AC3E}">
        <p14:creationId xmlns:p14="http://schemas.microsoft.com/office/powerpoint/2010/main" val="2570106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D3843E5-85FB-1ABC-EF5C-C47731660196}"/>
              </a:ext>
            </a:extLst>
          </p:cNvPr>
          <p:cNvSpPr/>
          <p:nvPr userDrawn="1"/>
        </p:nvSpPr>
        <p:spPr>
          <a:xfrm rot="5400000">
            <a:off x="3195658" y="-3195657"/>
            <a:ext cx="5800683" cy="12192000"/>
          </a:xfrm>
          <a:prstGeom prst="rect">
            <a:avLst/>
          </a:prstGeom>
          <a:solidFill>
            <a:srgbClr val="003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Background pattern&#10;&#10;Description automatically generated">
            <a:extLst>
              <a:ext uri="{FF2B5EF4-FFF2-40B4-BE49-F238E27FC236}">
                <a16:creationId xmlns:a16="http://schemas.microsoft.com/office/drawing/2014/main" id="{1C7C49D3-091F-9E9E-9706-8DF4C52158C2}"/>
              </a:ext>
            </a:extLst>
          </p:cNvPr>
          <p:cNvPicPr>
            <a:picLocks noGrp="1" noRot="1" noChangeAspect="1" noMove="1" noResize="1" noEditPoints="1" noAdjustHandles="1" noChangeArrowheads="1" noChangeShapeType="1" noCrop="1"/>
          </p:cNvPicPr>
          <p:nvPr userDrawn="1"/>
        </p:nvPicPr>
        <p:blipFill rotWithShape="1">
          <a:blip r:embed="rId2">
            <a:biLevel thresh="25000"/>
            <a:alphaModFix amt="17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a:off x="4526" y="2799068"/>
            <a:ext cx="12187476" cy="3001617"/>
          </a:xfrm>
          <a:prstGeom prst="rect">
            <a:avLst/>
          </a:prstGeom>
        </p:spPr>
      </p:pic>
      <p:cxnSp>
        <p:nvCxnSpPr>
          <p:cNvPr id="17" name="Straight Connector 16">
            <a:extLst>
              <a:ext uri="{FF2B5EF4-FFF2-40B4-BE49-F238E27FC236}">
                <a16:creationId xmlns:a16="http://schemas.microsoft.com/office/drawing/2014/main" id="{F10A7120-128B-B90F-7F33-7CDA38CFBEC0}"/>
              </a:ext>
            </a:extLst>
          </p:cNvPr>
          <p:cNvCxnSpPr>
            <a:cxnSpLocks/>
          </p:cNvCxnSpPr>
          <p:nvPr userDrawn="1"/>
        </p:nvCxnSpPr>
        <p:spPr>
          <a:xfrm>
            <a:off x="660062" y="3387433"/>
            <a:ext cx="364495"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27" name="Graphic 26">
            <a:extLst>
              <a:ext uri="{FF2B5EF4-FFF2-40B4-BE49-F238E27FC236}">
                <a16:creationId xmlns:a16="http://schemas.microsoft.com/office/drawing/2014/main" id="{CBE84594-FDB2-3268-42D6-753A1450D17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76567" y="6187980"/>
            <a:ext cx="1649879" cy="257652"/>
          </a:xfrm>
          <a:prstGeom prst="rect">
            <a:avLst/>
          </a:prstGeom>
        </p:spPr>
      </p:pic>
      <p:sp>
        <p:nvSpPr>
          <p:cNvPr id="4" name="Text Placeholder 15">
            <a:extLst>
              <a:ext uri="{FF2B5EF4-FFF2-40B4-BE49-F238E27FC236}">
                <a16:creationId xmlns:a16="http://schemas.microsoft.com/office/drawing/2014/main" id="{5E4D787E-229D-920F-F7D5-FF50A5978B24}"/>
              </a:ext>
            </a:extLst>
          </p:cNvPr>
          <p:cNvSpPr>
            <a:spLocks noGrp="1"/>
          </p:cNvSpPr>
          <p:nvPr>
            <p:ph type="body" sz="quarter" idx="18" hasCustomPrompt="1"/>
          </p:nvPr>
        </p:nvSpPr>
        <p:spPr>
          <a:xfrm>
            <a:off x="487712" y="962107"/>
            <a:ext cx="9956636" cy="2163544"/>
          </a:xfrm>
        </p:spPr>
        <p:txBody>
          <a:bodyPr anchor="b" anchorCtr="0">
            <a:normAutofit/>
          </a:bodyPr>
          <a:lstStyle>
            <a:lvl1pPr marL="0" indent="0">
              <a:buNone/>
              <a:defRPr sz="6000">
                <a:solidFill>
                  <a:schemeClr val="bg1"/>
                </a:solidFill>
                <a:latin typeface="Segoe UI Light" panose="020B0502040204020203" pitchFamily="34" charset="0"/>
                <a:cs typeface="Segoe UI Light" panose="020B0502040204020203" pitchFamily="34" charset="0"/>
              </a:defRPr>
            </a:lvl1pPr>
          </a:lstStyle>
          <a:p>
            <a:pPr lvl="0"/>
            <a:r>
              <a:rPr lang="en-US" dirty="0"/>
              <a:t>Click to edit master text</a:t>
            </a:r>
          </a:p>
        </p:txBody>
      </p:sp>
      <p:sp>
        <p:nvSpPr>
          <p:cNvPr id="6" name="Text Placeholder 15">
            <a:extLst>
              <a:ext uri="{FF2B5EF4-FFF2-40B4-BE49-F238E27FC236}">
                <a16:creationId xmlns:a16="http://schemas.microsoft.com/office/drawing/2014/main" id="{DBD282DF-1C64-A19C-8698-EA17D6CC2AE0}"/>
              </a:ext>
            </a:extLst>
          </p:cNvPr>
          <p:cNvSpPr>
            <a:spLocks noGrp="1"/>
          </p:cNvSpPr>
          <p:nvPr>
            <p:ph type="body" sz="quarter" idx="19" hasCustomPrompt="1"/>
          </p:nvPr>
        </p:nvSpPr>
        <p:spPr>
          <a:xfrm>
            <a:off x="487714" y="3753014"/>
            <a:ext cx="4124043" cy="531802"/>
          </a:xfrm>
        </p:spPr>
        <p:txBody>
          <a:bodyPr anchor="b" anchorCtr="0">
            <a:normAutofit/>
          </a:bodyPr>
          <a:lstStyle>
            <a:lvl1pPr marL="0" indent="0">
              <a:buNone/>
              <a:defRPr sz="2400">
                <a:solidFill>
                  <a:schemeClr val="bg1"/>
                </a:solidFill>
                <a:latin typeface="Segoe UI Black" panose="020B0A02040204020203" pitchFamily="34" charset="0"/>
                <a:ea typeface="Segoe UI Black" panose="020B0A02040204020203" pitchFamily="34" charset="0"/>
                <a:cs typeface="Segoe UI Light" panose="020B0502040204020203" pitchFamily="34" charset="0"/>
              </a:defRPr>
            </a:lvl1pPr>
          </a:lstStyle>
          <a:p>
            <a:pPr lvl="0"/>
            <a:r>
              <a:rPr lang="en-US" dirty="0"/>
              <a:t>Click to edit text</a:t>
            </a:r>
          </a:p>
        </p:txBody>
      </p:sp>
      <p:sp>
        <p:nvSpPr>
          <p:cNvPr id="10" name="Text Placeholder 15">
            <a:extLst>
              <a:ext uri="{FF2B5EF4-FFF2-40B4-BE49-F238E27FC236}">
                <a16:creationId xmlns:a16="http://schemas.microsoft.com/office/drawing/2014/main" id="{1163E506-7227-E76A-6B64-297B53CD3642}"/>
              </a:ext>
            </a:extLst>
          </p:cNvPr>
          <p:cNvSpPr>
            <a:spLocks noGrp="1"/>
          </p:cNvSpPr>
          <p:nvPr>
            <p:ph type="body" sz="quarter" idx="20" hasCustomPrompt="1"/>
          </p:nvPr>
        </p:nvSpPr>
        <p:spPr>
          <a:xfrm>
            <a:off x="487714" y="4420217"/>
            <a:ext cx="4124043" cy="531802"/>
          </a:xfrm>
        </p:spPr>
        <p:txBody>
          <a:bodyPr anchor="t" anchorCtr="0">
            <a:noAutofit/>
          </a:bodyPr>
          <a:lstStyle>
            <a:lvl1pPr marL="0" indent="0">
              <a:buNone/>
              <a:defRPr sz="2000">
                <a:solidFill>
                  <a:schemeClr val="bg1"/>
                </a:solidFill>
                <a:latin typeface="Segoe UI" panose="020B0502040204020203" pitchFamily="34" charset="0"/>
                <a:cs typeface="Segoe UI" panose="020B0502040204020203" pitchFamily="34" charset="0"/>
              </a:defRPr>
            </a:lvl1pPr>
          </a:lstStyle>
          <a:p>
            <a:pPr lvl="0"/>
            <a:r>
              <a:rPr lang="en-US" dirty="0"/>
              <a:t>Click to edit text</a:t>
            </a:r>
          </a:p>
        </p:txBody>
      </p:sp>
      <p:sp>
        <p:nvSpPr>
          <p:cNvPr id="12" name="Text Placeholder 13">
            <a:extLst>
              <a:ext uri="{FF2B5EF4-FFF2-40B4-BE49-F238E27FC236}">
                <a16:creationId xmlns:a16="http://schemas.microsoft.com/office/drawing/2014/main" id="{75B7BDB5-A5A9-2352-E404-4752EEEE5F59}"/>
              </a:ext>
            </a:extLst>
          </p:cNvPr>
          <p:cNvSpPr>
            <a:spLocks noGrp="1"/>
          </p:cNvSpPr>
          <p:nvPr>
            <p:ph type="body" sz="quarter" idx="21" hasCustomPrompt="1"/>
          </p:nvPr>
        </p:nvSpPr>
        <p:spPr>
          <a:xfrm>
            <a:off x="487714" y="6153082"/>
            <a:ext cx="4124043" cy="327447"/>
          </a:xfrm>
        </p:spPr>
        <p:txBody>
          <a:bodyPr anchor="ctr" anchorCtr="0">
            <a:noAutofit/>
          </a:bodyPr>
          <a:lstStyle>
            <a:lvl1pPr marL="0" indent="0">
              <a:buNone/>
              <a:defRPr sz="2000">
                <a:solidFill>
                  <a:srgbClr val="003CB9"/>
                </a:solidFill>
                <a:latin typeface="Segoe UI Semibold" panose="020B0702040204020203" pitchFamily="34" charset="0"/>
                <a:cs typeface="Segoe UI Semibold" panose="020B0702040204020203" pitchFamily="34" charset="0"/>
              </a:defRPr>
            </a:lvl1pPr>
            <a:lvl2pPr marL="457200" indent="0">
              <a:buNone/>
              <a:defRPr sz="1600">
                <a:latin typeface="Segoe UI Semibold" panose="020B0702040204020203" pitchFamily="34" charset="0"/>
                <a:cs typeface="Segoe UI Semibold" panose="020B0702040204020203" pitchFamily="34" charset="0"/>
              </a:defRPr>
            </a:lvl2pPr>
            <a:lvl3pPr marL="914400" indent="0">
              <a:buNone/>
              <a:defRPr sz="1600">
                <a:latin typeface="Segoe UI Semibold" panose="020B0702040204020203" pitchFamily="34" charset="0"/>
                <a:cs typeface="Segoe UI Semibold" panose="020B0702040204020203" pitchFamily="34" charset="0"/>
              </a:defRPr>
            </a:lvl3pPr>
            <a:lvl4pPr marL="1371600" indent="0">
              <a:buNone/>
              <a:defRPr sz="1600">
                <a:latin typeface="Segoe UI Semibold" panose="020B0702040204020203" pitchFamily="34" charset="0"/>
                <a:cs typeface="Segoe UI Semibold" panose="020B0702040204020203" pitchFamily="34" charset="0"/>
              </a:defRPr>
            </a:lvl4pPr>
            <a:lvl5pPr marL="1828800" indent="0">
              <a:buNone/>
              <a:defRPr sz="1600">
                <a:latin typeface="Segoe UI Semibold" panose="020B0702040204020203" pitchFamily="34" charset="0"/>
                <a:cs typeface="Segoe UI Semibold" panose="020B0702040204020203" pitchFamily="34" charset="0"/>
              </a:defRPr>
            </a:lvl5pPr>
          </a:lstStyle>
          <a:p>
            <a:pPr lvl="0"/>
            <a:r>
              <a:rPr lang="en-US" dirty="0"/>
              <a:t>Click to edit text</a:t>
            </a:r>
          </a:p>
        </p:txBody>
      </p:sp>
    </p:spTree>
    <p:extLst>
      <p:ext uri="{BB962C8B-B14F-4D97-AF65-F5344CB8AC3E}">
        <p14:creationId xmlns:p14="http://schemas.microsoft.com/office/powerpoint/2010/main" val="9021364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C3AFB24-9188-4C0A-A512-E59E6F17DCAF}"/>
              </a:ext>
              <a:ext uri="{C183D7F6-B498-43B3-948B-1728B52AA6E4}">
                <adec:decorative xmlns:adec="http://schemas.microsoft.com/office/drawing/2017/decorative" val="1"/>
              </a:ext>
            </a:extLst>
          </p:cNvPr>
          <p:cNvSpPr/>
          <p:nvPr userDrawn="1"/>
        </p:nvSpPr>
        <p:spPr>
          <a:xfrm rot="10800000">
            <a:off x="4565" y="4294290"/>
            <a:ext cx="12188952" cy="2586866"/>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4D31D73-6FE4-4E4B-8D0B-E55FABBFA92B}"/>
              </a:ext>
              <a:ext uri="{C183D7F6-B498-43B3-948B-1728B52AA6E4}">
                <adec:decorative xmlns:adec="http://schemas.microsoft.com/office/drawing/2017/decorative" val="1"/>
              </a:ext>
            </a:extLst>
          </p:cNvPr>
          <p:cNvSpPr/>
          <p:nvPr userDrawn="1"/>
        </p:nvSpPr>
        <p:spPr>
          <a:xfrm rot="10800000">
            <a:off x="1524" y="4294290"/>
            <a:ext cx="12188952" cy="2586866"/>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39A9F4D9-AE67-4B73-8B27-FD437564D7A6}"/>
              </a:ext>
            </a:extLst>
          </p:cNvPr>
          <p:cNvSpPr>
            <a:spLocks noGrp="1"/>
          </p:cNvSpPr>
          <p:nvPr>
            <p:ph type="ctrTitle"/>
          </p:nvPr>
        </p:nvSpPr>
        <p:spPr>
          <a:xfrm>
            <a:off x="422899" y="4476329"/>
            <a:ext cx="6467547" cy="1558680"/>
          </a:xfrm>
        </p:spPr>
        <p:txBody>
          <a:bodyPr anchor="ctr" anchorCtr="0">
            <a:normAutofit/>
          </a:bodyPr>
          <a:lstStyle/>
          <a:p>
            <a:pPr algn="l">
              <a:lnSpc>
                <a:spcPts val="5800"/>
              </a:lnSpc>
            </a:pPr>
            <a:r>
              <a:rPr lang="en-US" sz="4800"/>
              <a:t>Click to edit Master title style</a:t>
            </a:r>
            <a:endParaRPr lang="en-US" sz="4800" dirty="0"/>
          </a:p>
        </p:txBody>
      </p:sp>
      <p:sp>
        <p:nvSpPr>
          <p:cNvPr id="8" name="Subtitle 24">
            <a:extLst>
              <a:ext uri="{FF2B5EF4-FFF2-40B4-BE49-F238E27FC236}">
                <a16:creationId xmlns:a16="http://schemas.microsoft.com/office/drawing/2014/main" id="{2A23FDD6-741A-4F02-B44B-70D85FCF5325}"/>
              </a:ext>
            </a:extLst>
          </p:cNvPr>
          <p:cNvSpPr>
            <a:spLocks noGrp="1"/>
          </p:cNvSpPr>
          <p:nvPr>
            <p:ph type="subTitle" idx="1"/>
          </p:nvPr>
        </p:nvSpPr>
        <p:spPr>
          <a:xfrm>
            <a:off x="7096924" y="4476328"/>
            <a:ext cx="4046957" cy="1558673"/>
          </a:xfrm>
        </p:spPr>
        <p:txBody>
          <a:bodyPr anchor="ctr">
            <a:normAutofit/>
          </a:bodyPr>
          <a:lstStyle>
            <a:lvl1pPr>
              <a:buNone/>
              <a:defRPr/>
            </a:lvl1pPr>
          </a:lstStyle>
          <a:p>
            <a:pPr algn="l">
              <a:lnSpc>
                <a:spcPts val="3200"/>
              </a:lnSpc>
            </a:pPr>
            <a:r>
              <a:rPr lang="en-US" sz="2200"/>
              <a:t>Click to edit Master subtitle style</a:t>
            </a:r>
            <a:endParaRPr lang="en-US" sz="2200" dirty="0"/>
          </a:p>
        </p:txBody>
      </p:sp>
      <p:sp>
        <p:nvSpPr>
          <p:cNvPr id="11" name="Picture Placeholder 10">
            <a:extLst>
              <a:ext uri="{FF2B5EF4-FFF2-40B4-BE49-F238E27FC236}">
                <a16:creationId xmlns:a16="http://schemas.microsoft.com/office/drawing/2014/main" id="{8942B78C-790E-4881-96BA-169A876C67F3}"/>
              </a:ext>
            </a:extLst>
          </p:cNvPr>
          <p:cNvSpPr>
            <a:spLocks noGrp="1"/>
          </p:cNvSpPr>
          <p:nvPr>
            <p:ph type="pic" sz="quarter" idx="13"/>
          </p:nvPr>
        </p:nvSpPr>
        <p:spPr>
          <a:xfrm>
            <a:off x="1524" y="0"/>
            <a:ext cx="12188952" cy="4271133"/>
          </a:xfrm>
          <a:solidFill>
            <a:schemeClr val="accent3"/>
          </a:solidFill>
        </p:spPr>
        <p:txBody>
          <a:bodyPr/>
          <a:lstStyle/>
          <a:p>
            <a:r>
              <a:rPr lang="en-US"/>
              <a:t>Click icon to add picture</a:t>
            </a:r>
            <a:endParaRPr lang="en-US" dirty="0"/>
          </a:p>
        </p:txBody>
      </p:sp>
      <p:sp>
        <p:nvSpPr>
          <p:cNvPr id="9" name="Rectangle 8">
            <a:extLst>
              <a:ext uri="{FF2B5EF4-FFF2-40B4-BE49-F238E27FC236}">
                <a16:creationId xmlns:a16="http://schemas.microsoft.com/office/drawing/2014/main" id="{92381543-EC92-42BD-A142-81963D4273D5}"/>
              </a:ext>
              <a:ext uri="{C183D7F6-B498-43B3-948B-1728B52AA6E4}">
                <adec:decorative xmlns:adec="http://schemas.microsoft.com/office/drawing/2017/decorative" val="1"/>
              </a:ext>
            </a:extLst>
          </p:cNvPr>
          <p:cNvSpPr/>
          <p:nvPr userDrawn="1"/>
        </p:nvSpPr>
        <p:spPr>
          <a:xfrm rot="10800000">
            <a:off x="11494040" y="4274977"/>
            <a:ext cx="699477" cy="1898809"/>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cxnSp>
        <p:nvCxnSpPr>
          <p:cNvPr id="15" name="Straight Connector 14">
            <a:extLst>
              <a:ext uri="{FF2B5EF4-FFF2-40B4-BE49-F238E27FC236}">
                <a16:creationId xmlns:a16="http://schemas.microsoft.com/office/drawing/2014/main" id="{8A28D3FB-54EA-410D-A062-8F118E5D0CD7}"/>
              </a:ext>
              <a:ext uri="{C183D7F6-B498-43B3-948B-1728B52AA6E4}">
                <adec:decorative xmlns:adec="http://schemas.microsoft.com/office/drawing/2017/decorative" val="1"/>
              </a:ext>
            </a:extLst>
          </p:cNvPr>
          <p:cNvCxnSpPr>
            <a:cxnSpLocks/>
          </p:cNvCxnSpPr>
          <p:nvPr userDrawn="1"/>
        </p:nvCxnSpPr>
        <p:spPr>
          <a:xfrm flipV="1">
            <a:off x="11496184"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593477A-1279-4BCC-8257-14CC2361F898}"/>
              </a:ext>
              <a:ext uri="{C183D7F6-B498-43B3-948B-1728B52AA6E4}">
                <adec:decorative xmlns:adec="http://schemas.microsoft.com/office/drawing/2017/decorative" val="1"/>
              </a:ext>
            </a:extLst>
          </p:cNvPr>
          <p:cNvCxnSpPr>
            <a:cxnSpLocks/>
          </p:cNvCxnSpPr>
          <p:nvPr userDrawn="1"/>
        </p:nvCxnSpPr>
        <p:spPr>
          <a:xfrm>
            <a:off x="1524" y="617220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51646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Agenda">
    <p:spTree>
      <p:nvGrpSpPr>
        <p:cNvPr id="1" name=""/>
        <p:cNvGrpSpPr/>
        <p:nvPr/>
      </p:nvGrpSpPr>
      <p:grpSpPr>
        <a:xfrm>
          <a:off x="0" y="0"/>
          <a:ext cx="0" cy="0"/>
          <a:chOff x="0" y="0"/>
          <a:chExt cx="0" cy="0"/>
        </a:xfrm>
      </p:grpSpPr>
      <p:sp useBgFill="1">
        <p:nvSpPr>
          <p:cNvPr id="5" name="Background Gray Rectangle">
            <a:extLst>
              <a:ext uri="{FF2B5EF4-FFF2-40B4-BE49-F238E27FC236}">
                <a16:creationId xmlns:a16="http://schemas.microsoft.com/office/drawing/2014/main" id="{B586FD74-98AC-4CA5-9E62-97DAE4C19399}"/>
              </a:ext>
              <a:ext uri="{C183D7F6-B498-43B3-948B-1728B52AA6E4}">
                <adec:decorative xmlns:adec="http://schemas.microsoft.com/office/drawing/2017/decorative" val="1"/>
              </a:ext>
            </a:extLst>
          </p:cNvPr>
          <p:cNvSpPr/>
          <p:nvPr userDrawn="1"/>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6" name="Rectangle 5">
            <a:extLst>
              <a:ext uri="{FF2B5EF4-FFF2-40B4-BE49-F238E27FC236}">
                <a16:creationId xmlns:a16="http://schemas.microsoft.com/office/drawing/2014/main" id="{BBC94E74-B403-4256-9D59-241B0C4E532D}"/>
              </a:ext>
              <a:ext uri="{C183D7F6-B498-43B3-948B-1728B52AA6E4}">
                <adec:decorative xmlns:adec="http://schemas.microsoft.com/office/drawing/2017/decorative" val="1"/>
              </a:ext>
            </a:extLst>
          </p:cNvPr>
          <p:cNvSpPr/>
          <p:nvPr userDrawn="1"/>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53836FB9-568E-408A-B183-65F9ABF6ED53}"/>
              </a:ext>
            </a:extLst>
          </p:cNvPr>
          <p:cNvSpPr>
            <a:spLocks noGrp="1"/>
          </p:cNvSpPr>
          <p:nvPr>
            <p:ph type="title"/>
          </p:nvPr>
        </p:nvSpPr>
        <p:spPr>
          <a:xfrm>
            <a:off x="422899" y="540168"/>
            <a:ext cx="10624949" cy="1787136"/>
          </a:xfrm>
        </p:spPr>
        <p:txBody>
          <a:bodyPr anchor="b">
            <a:normAutofit/>
          </a:bodyPr>
          <a:lstStyle/>
          <a:p>
            <a:r>
              <a:rPr lang="en-US" sz="4800">
                <a:solidFill>
                  <a:schemeClr val="tx1"/>
                </a:solidFill>
              </a:rPr>
              <a:t>Click to edit Master title style</a:t>
            </a:r>
            <a:endParaRPr lang="en-US" sz="4800" dirty="0">
              <a:solidFill>
                <a:schemeClr val="tx1"/>
              </a:solidFill>
            </a:endParaRPr>
          </a:p>
        </p:txBody>
      </p:sp>
      <p:sp>
        <p:nvSpPr>
          <p:cNvPr id="17" name="Picture Placeholder 16">
            <a:extLst>
              <a:ext uri="{FF2B5EF4-FFF2-40B4-BE49-F238E27FC236}">
                <a16:creationId xmlns:a16="http://schemas.microsoft.com/office/drawing/2014/main" id="{B5437444-7076-4AEE-AB96-9C6BB85DAD9F}"/>
              </a:ext>
            </a:extLst>
          </p:cNvPr>
          <p:cNvSpPr>
            <a:spLocks noGrp="1"/>
          </p:cNvSpPr>
          <p:nvPr>
            <p:ph type="pic" sz="quarter" idx="13"/>
          </p:nvPr>
        </p:nvSpPr>
        <p:spPr>
          <a:xfrm>
            <a:off x="0" y="2577775"/>
            <a:ext cx="2587752" cy="1764792"/>
          </a:xfrm>
          <a:solidFill>
            <a:schemeClr val="accent3"/>
          </a:solidFill>
        </p:spPr>
        <p:txBody>
          <a:bodyPr/>
          <a:lstStyle/>
          <a:p>
            <a:r>
              <a:rPr lang="en-US"/>
              <a:t>Click icon to add picture</a:t>
            </a:r>
            <a:endParaRPr lang="en-US" dirty="0"/>
          </a:p>
        </p:txBody>
      </p:sp>
      <p:sp>
        <p:nvSpPr>
          <p:cNvPr id="18" name="Picture Placeholder 16">
            <a:extLst>
              <a:ext uri="{FF2B5EF4-FFF2-40B4-BE49-F238E27FC236}">
                <a16:creationId xmlns:a16="http://schemas.microsoft.com/office/drawing/2014/main" id="{536502EE-A891-4CB0-9BA5-B0AC7B9AA808}"/>
              </a:ext>
            </a:extLst>
          </p:cNvPr>
          <p:cNvSpPr>
            <a:spLocks noGrp="1"/>
          </p:cNvSpPr>
          <p:nvPr>
            <p:ph type="pic" sz="quarter" idx="14"/>
          </p:nvPr>
        </p:nvSpPr>
        <p:spPr>
          <a:xfrm>
            <a:off x="0" y="4406215"/>
            <a:ext cx="2587752" cy="1764792"/>
          </a:xfrm>
          <a:solidFill>
            <a:schemeClr val="accent3"/>
          </a:solidFill>
        </p:spPr>
        <p:txBody>
          <a:bodyPr/>
          <a:lstStyle/>
          <a:p>
            <a:r>
              <a:rPr lang="en-US"/>
              <a:t>Click icon to add picture</a:t>
            </a:r>
            <a:endParaRPr lang="en-US" dirty="0"/>
          </a:p>
        </p:txBody>
      </p:sp>
      <p:sp>
        <p:nvSpPr>
          <p:cNvPr id="19" name="Picture Placeholder 16">
            <a:extLst>
              <a:ext uri="{FF2B5EF4-FFF2-40B4-BE49-F238E27FC236}">
                <a16:creationId xmlns:a16="http://schemas.microsoft.com/office/drawing/2014/main" id="{51D45778-D0A6-415B-AA4F-03D6E429EB93}"/>
              </a:ext>
            </a:extLst>
          </p:cNvPr>
          <p:cNvSpPr>
            <a:spLocks noGrp="1"/>
          </p:cNvSpPr>
          <p:nvPr>
            <p:ph type="pic" sz="quarter" idx="15"/>
          </p:nvPr>
        </p:nvSpPr>
        <p:spPr>
          <a:xfrm>
            <a:off x="2651760" y="2577775"/>
            <a:ext cx="1764792" cy="1764792"/>
          </a:xfrm>
          <a:solidFill>
            <a:schemeClr val="accent3"/>
          </a:solidFill>
        </p:spPr>
        <p:txBody>
          <a:bodyPr/>
          <a:lstStyle/>
          <a:p>
            <a:r>
              <a:rPr lang="en-US"/>
              <a:t>Click icon to add picture</a:t>
            </a:r>
            <a:endParaRPr lang="en-US" dirty="0"/>
          </a:p>
        </p:txBody>
      </p:sp>
      <p:sp>
        <p:nvSpPr>
          <p:cNvPr id="20" name="Picture Placeholder 16">
            <a:extLst>
              <a:ext uri="{FF2B5EF4-FFF2-40B4-BE49-F238E27FC236}">
                <a16:creationId xmlns:a16="http://schemas.microsoft.com/office/drawing/2014/main" id="{93E1D509-0CBA-46BD-9192-C0403309FDBA}"/>
              </a:ext>
            </a:extLst>
          </p:cNvPr>
          <p:cNvSpPr>
            <a:spLocks noGrp="1"/>
          </p:cNvSpPr>
          <p:nvPr>
            <p:ph type="pic" sz="quarter" idx="16"/>
          </p:nvPr>
        </p:nvSpPr>
        <p:spPr>
          <a:xfrm>
            <a:off x="2651760" y="4406575"/>
            <a:ext cx="1764792" cy="1764792"/>
          </a:xfrm>
          <a:solidFill>
            <a:schemeClr val="accent3"/>
          </a:solidFill>
        </p:spPr>
        <p:txBody>
          <a:bodyPr/>
          <a:lstStyle/>
          <a:p>
            <a:r>
              <a:rPr lang="en-US"/>
              <a:t>Click icon to add picture</a:t>
            </a:r>
            <a:endParaRPr lang="en-US" dirty="0"/>
          </a:p>
        </p:txBody>
      </p:sp>
      <p:sp>
        <p:nvSpPr>
          <p:cNvPr id="12" name="Content Placeholder 2">
            <a:extLst>
              <a:ext uri="{FF2B5EF4-FFF2-40B4-BE49-F238E27FC236}">
                <a16:creationId xmlns:a16="http://schemas.microsoft.com/office/drawing/2014/main" id="{6994EC89-4FAE-445C-A6E8-D55E4A34DE4E}"/>
              </a:ext>
            </a:extLst>
          </p:cNvPr>
          <p:cNvSpPr>
            <a:spLocks noGrp="1"/>
          </p:cNvSpPr>
          <p:nvPr>
            <p:ph idx="1"/>
          </p:nvPr>
        </p:nvSpPr>
        <p:spPr>
          <a:xfrm>
            <a:off x="4845122" y="2880452"/>
            <a:ext cx="6355998" cy="3095445"/>
          </a:xfrm>
        </p:spPr>
        <p:txBody>
          <a:bodyPr anchor="t" anchorCtr="0">
            <a:normAutofit/>
          </a:bodyPr>
          <a:lstStyle>
            <a:lvl1pPr>
              <a:buNone/>
              <a:defRPr/>
            </a:lvl1pPr>
          </a:lstStyle>
          <a:p>
            <a:pPr lvl="0">
              <a:lnSpc>
                <a:spcPts val="2800"/>
              </a:lnSpc>
            </a:pPr>
            <a:r>
              <a:rPr lang="en-US" sz="1800">
                <a:solidFill>
                  <a:schemeClr val="tx1"/>
                </a:solidFill>
              </a:rPr>
              <a:t>Click to edit Master text styles</a:t>
            </a:r>
          </a:p>
        </p:txBody>
      </p:sp>
      <p:sp>
        <p:nvSpPr>
          <p:cNvPr id="2" name="Date Placeholder 1">
            <a:extLst>
              <a:ext uri="{FF2B5EF4-FFF2-40B4-BE49-F238E27FC236}">
                <a16:creationId xmlns:a16="http://schemas.microsoft.com/office/drawing/2014/main" id="{EE562BDD-CBFF-4046-A6B2-A9ECCB7EA144}"/>
              </a:ext>
            </a:extLst>
          </p:cNvPr>
          <p:cNvSpPr>
            <a:spLocks noGrp="1"/>
          </p:cNvSpPr>
          <p:nvPr>
            <p:ph type="dt" sz="half" idx="10"/>
          </p:nvPr>
        </p:nvSpPr>
        <p:spPr/>
        <p:txBody>
          <a:bodyPr/>
          <a:lstStyle/>
          <a:p>
            <a:r>
              <a:rPr lang="en-US" dirty="0"/>
              <a:t>Monday, February 1, 20XX</a:t>
            </a:r>
          </a:p>
        </p:txBody>
      </p:sp>
      <p:sp>
        <p:nvSpPr>
          <p:cNvPr id="3" name="Footer Placeholder 2">
            <a:extLst>
              <a:ext uri="{FF2B5EF4-FFF2-40B4-BE49-F238E27FC236}">
                <a16:creationId xmlns:a16="http://schemas.microsoft.com/office/drawing/2014/main" id="{4690B5F6-6C28-4A86-AFD0-D7F93D461945}"/>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75910D5C-1634-451B-8D99-4D47EB3A11E7}"/>
              </a:ext>
            </a:extLst>
          </p:cNvPr>
          <p:cNvSpPr>
            <a:spLocks noGrp="1"/>
          </p:cNvSpPr>
          <p:nvPr>
            <p:ph type="sldNum" sz="quarter" idx="12"/>
          </p:nvPr>
        </p:nvSpPr>
        <p:spPr/>
        <p:txBody>
          <a:bodyPr/>
          <a:lstStyle/>
          <a:p>
            <a:fld id="{3A4F6043-7A67-491B-98BC-F933DED7226D}" type="slidenum">
              <a:rPr lang="en-US" smtClean="0"/>
              <a:pPr/>
              <a:t>‹#›</a:t>
            </a:fld>
            <a:endParaRPr lang="en-US" dirty="0"/>
          </a:p>
        </p:txBody>
      </p:sp>
      <p:sp>
        <p:nvSpPr>
          <p:cNvPr id="13" name="Rectangle 12">
            <a:extLst>
              <a:ext uri="{FF2B5EF4-FFF2-40B4-BE49-F238E27FC236}">
                <a16:creationId xmlns:a16="http://schemas.microsoft.com/office/drawing/2014/main" id="{4F9E0CFE-F27B-4D50-AA2F-7146CA90E1F0}"/>
              </a:ext>
              <a:ext uri="{C183D7F6-B498-43B3-948B-1728B52AA6E4}">
                <adec:decorative xmlns:adec="http://schemas.microsoft.com/office/drawing/2017/decorative" val="1"/>
              </a:ext>
            </a:extLst>
          </p:cNvPr>
          <p:cNvSpPr/>
          <p:nvPr userDrawn="1"/>
        </p:nvSpPr>
        <p:spPr>
          <a:xfrm>
            <a:off x="4515398" y="2577775"/>
            <a:ext cx="7676601" cy="3594425"/>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09ECF93F-3E86-4C44-BAF1-ADE160CADF49}"/>
              </a:ext>
              <a:ext uri="{C183D7F6-B498-43B3-948B-1728B52AA6E4}">
                <adec:decorative xmlns:adec="http://schemas.microsoft.com/office/drawing/2017/decorative" val="1"/>
              </a:ext>
            </a:extLst>
          </p:cNvPr>
          <p:cNvCxnSpPr>
            <a:cxnSpLocks/>
          </p:cNvCxnSpPr>
          <p:nvPr userDrawn="1"/>
        </p:nvCxnSpPr>
        <p:spPr>
          <a:xfrm flipV="1">
            <a:off x="11496184"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BE8DAB8-6232-45C1-9BC3-E99A86BD370E}"/>
              </a:ext>
              <a:ext uri="{C183D7F6-B498-43B3-948B-1728B52AA6E4}">
                <adec:decorative xmlns:adec="http://schemas.microsoft.com/office/drawing/2017/decorative" val="1"/>
              </a:ext>
            </a:extLst>
          </p:cNvPr>
          <p:cNvCxnSpPr>
            <a:cxnSpLocks/>
          </p:cNvCxnSpPr>
          <p:nvPr userDrawn="1"/>
        </p:nvCxnSpPr>
        <p:spPr>
          <a:xfrm>
            <a:off x="1524" y="617220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9889847"/>
      </p:ext>
    </p:extLst>
  </p:cSld>
  <p:clrMapOvr>
    <a:masterClrMapping/>
  </p:clrMapOvr>
  <p:extLst>
    <p:ext uri="{DCECCB84-F9BA-43D5-87BE-67443E8EF086}">
      <p15:sldGuideLst xmlns:p15="http://schemas.microsoft.com/office/powerpoint/2012/main">
        <p15:guide id="1" orient="horz" pos="160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Section brea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C2EA47A-F66B-4005-A5A4-458E90C0968A}"/>
              </a:ext>
            </a:extLst>
          </p:cNvPr>
          <p:cNvSpPr>
            <a:spLocks noGrp="1"/>
          </p:cNvSpPr>
          <p:nvPr>
            <p:ph type="ctrTitle"/>
          </p:nvPr>
        </p:nvSpPr>
        <p:spPr>
          <a:xfrm>
            <a:off x="422898" y="576263"/>
            <a:ext cx="4977777" cy="2967606"/>
          </a:xfrm>
        </p:spPr>
        <p:txBody>
          <a:bodyPr anchor="b" anchorCtr="0">
            <a:normAutofit/>
          </a:bodyPr>
          <a:lstStyle/>
          <a:p>
            <a:pPr algn="l">
              <a:lnSpc>
                <a:spcPts val="5800"/>
              </a:lnSpc>
            </a:pPr>
            <a:r>
              <a:rPr lang="en-US" sz="4800"/>
              <a:t>Click to edit Master title style</a:t>
            </a:r>
            <a:endParaRPr lang="en-US" sz="4800" dirty="0"/>
          </a:p>
        </p:txBody>
      </p:sp>
      <p:sp>
        <p:nvSpPr>
          <p:cNvPr id="6" name="Subtitle 24">
            <a:extLst>
              <a:ext uri="{FF2B5EF4-FFF2-40B4-BE49-F238E27FC236}">
                <a16:creationId xmlns:a16="http://schemas.microsoft.com/office/drawing/2014/main" id="{FFA42F70-43EA-4954-AA43-22F43175CCEE}"/>
              </a:ext>
            </a:extLst>
          </p:cNvPr>
          <p:cNvSpPr>
            <a:spLocks noGrp="1"/>
          </p:cNvSpPr>
          <p:nvPr>
            <p:ph type="subTitle" idx="1"/>
          </p:nvPr>
        </p:nvSpPr>
        <p:spPr>
          <a:xfrm>
            <a:off x="422898" y="3764975"/>
            <a:ext cx="4977777" cy="2192683"/>
          </a:xfrm>
        </p:spPr>
        <p:txBody>
          <a:bodyPr>
            <a:normAutofit/>
          </a:bodyPr>
          <a:lstStyle>
            <a:lvl1pPr>
              <a:buNone/>
              <a:defRPr/>
            </a:lvl1pPr>
          </a:lstStyle>
          <a:p>
            <a:pPr algn="l">
              <a:lnSpc>
                <a:spcPts val="3200"/>
              </a:lnSpc>
            </a:pPr>
            <a:r>
              <a:rPr lang="en-US"/>
              <a:t>Click to edit Master subtitle style</a:t>
            </a:r>
            <a:endParaRPr lang="en-US" dirty="0"/>
          </a:p>
        </p:txBody>
      </p:sp>
      <p:sp>
        <p:nvSpPr>
          <p:cNvPr id="7" name="Rectangle 6" descr="Tag=AccentColor&#10;Flavor=Light&#10;Target=Fill">
            <a:extLst>
              <a:ext uri="{FF2B5EF4-FFF2-40B4-BE49-F238E27FC236}">
                <a16:creationId xmlns:a16="http://schemas.microsoft.com/office/drawing/2014/main" id="{F5FCF09E-0DE5-4155-9DC0-786737CF2E1B}"/>
              </a:ext>
            </a:extLst>
          </p:cNvPr>
          <p:cNvSpPr/>
          <p:nvPr userDrawn="1"/>
        </p:nvSpPr>
        <p:spPr>
          <a:xfrm rot="10800000">
            <a:off x="11496184" y="-10"/>
            <a:ext cx="695816" cy="6858000"/>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sp>
        <p:nvSpPr>
          <p:cNvPr id="10" name="Picture Placeholder 9">
            <a:extLst>
              <a:ext uri="{FF2B5EF4-FFF2-40B4-BE49-F238E27FC236}">
                <a16:creationId xmlns:a16="http://schemas.microsoft.com/office/drawing/2014/main" id="{5AD3536A-3915-4B2E-B85A-9B494EEFBCF0}"/>
              </a:ext>
            </a:extLst>
          </p:cNvPr>
          <p:cNvSpPr>
            <a:spLocks noGrp="1"/>
          </p:cNvSpPr>
          <p:nvPr>
            <p:ph type="pic" sz="quarter" idx="13"/>
          </p:nvPr>
        </p:nvSpPr>
        <p:spPr>
          <a:xfrm>
            <a:off x="6483096" y="0"/>
            <a:ext cx="5020056" cy="6848856"/>
          </a:xfrm>
          <a:solidFill>
            <a:schemeClr val="accent3"/>
          </a:solidFill>
        </p:spPr>
        <p:txBody>
          <a:bodyPr/>
          <a:lstStyle/>
          <a:p>
            <a:r>
              <a:rPr lang="en-US"/>
              <a:t>Click icon to add picture</a:t>
            </a:r>
            <a:endParaRPr lang="en-US" dirty="0"/>
          </a:p>
        </p:txBody>
      </p:sp>
    </p:spTree>
    <p:extLst>
      <p:ext uri="{BB962C8B-B14F-4D97-AF65-F5344CB8AC3E}">
        <p14:creationId xmlns:p14="http://schemas.microsoft.com/office/powerpoint/2010/main" val="36803997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Summary">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7BDB087A-3DA7-4017-A5B1-F130DC91FB35}"/>
              </a:ext>
              <a:ext uri="{C183D7F6-B498-43B3-948B-1728B52AA6E4}">
                <adec:decorative xmlns:adec="http://schemas.microsoft.com/office/drawing/2017/decorative" val="1"/>
              </a:ext>
            </a:extLst>
          </p:cNvPr>
          <p:cNvSpPr/>
          <p:nvPr userDrawn="1"/>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7" name="Rectangle 6">
            <a:extLst>
              <a:ext uri="{FF2B5EF4-FFF2-40B4-BE49-F238E27FC236}">
                <a16:creationId xmlns:a16="http://schemas.microsoft.com/office/drawing/2014/main" id="{BAF5A401-D6B7-4962-876B-5DB5840E4F93}"/>
              </a:ext>
              <a:ext uri="{C183D7F6-B498-43B3-948B-1728B52AA6E4}">
                <adec:decorative xmlns:adec="http://schemas.microsoft.com/office/drawing/2017/decorative" val="1"/>
              </a:ext>
            </a:extLst>
          </p:cNvPr>
          <p:cNvSpPr/>
          <p:nvPr userDrawn="1"/>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9B907326-D737-439C-9190-476F49A50994}"/>
              </a:ext>
            </a:extLst>
          </p:cNvPr>
          <p:cNvSpPr>
            <a:spLocks noGrp="1"/>
          </p:cNvSpPr>
          <p:nvPr>
            <p:ph type="title"/>
          </p:nvPr>
        </p:nvSpPr>
        <p:spPr>
          <a:xfrm>
            <a:off x="422145" y="539496"/>
            <a:ext cx="4907908" cy="2640432"/>
          </a:xfrm>
        </p:spPr>
        <p:txBody>
          <a:bodyPr anchor="t">
            <a:normAutofit/>
          </a:bodyPr>
          <a:lstStyle/>
          <a:p>
            <a:r>
              <a:rPr lang="en-US" sz="4800">
                <a:solidFill>
                  <a:schemeClr val="tx1"/>
                </a:solidFill>
              </a:rPr>
              <a:t>Click to edit Master title style</a:t>
            </a:r>
            <a:endParaRPr lang="en-US" sz="4800" dirty="0">
              <a:solidFill>
                <a:schemeClr val="tx1"/>
              </a:solidFill>
            </a:endParaRPr>
          </a:p>
        </p:txBody>
      </p:sp>
      <p:sp>
        <p:nvSpPr>
          <p:cNvPr id="9" name="Content Placeholder 2">
            <a:extLst>
              <a:ext uri="{FF2B5EF4-FFF2-40B4-BE49-F238E27FC236}">
                <a16:creationId xmlns:a16="http://schemas.microsoft.com/office/drawing/2014/main" id="{00B68F67-401D-47DB-8256-A99FC6E99F6C}"/>
              </a:ext>
            </a:extLst>
          </p:cNvPr>
          <p:cNvSpPr>
            <a:spLocks noGrp="1"/>
          </p:cNvSpPr>
          <p:nvPr>
            <p:ph idx="1"/>
          </p:nvPr>
        </p:nvSpPr>
        <p:spPr>
          <a:xfrm>
            <a:off x="5583401" y="539496"/>
            <a:ext cx="4956417" cy="2640432"/>
          </a:xfrm>
        </p:spPr>
        <p:txBody>
          <a:bodyPr anchor="t" anchorCtr="0">
            <a:normAutofit/>
          </a:bodyPr>
          <a:lstStyle>
            <a:lvl1pPr marL="0" indent="0">
              <a:buNone/>
              <a:defRPr/>
            </a:lvl1pPr>
          </a:lstStyle>
          <a:p>
            <a:pPr lvl="0">
              <a:lnSpc>
                <a:spcPts val="2800"/>
              </a:lnSpc>
            </a:pPr>
            <a:r>
              <a:rPr lang="en-US" sz="1800">
                <a:solidFill>
                  <a:schemeClr val="tx1"/>
                </a:solidFill>
              </a:rPr>
              <a:t>Click to edit Master text styles</a:t>
            </a:r>
          </a:p>
        </p:txBody>
      </p:sp>
      <p:sp>
        <p:nvSpPr>
          <p:cNvPr id="15" name="Picture Placeholder 14">
            <a:extLst>
              <a:ext uri="{FF2B5EF4-FFF2-40B4-BE49-F238E27FC236}">
                <a16:creationId xmlns:a16="http://schemas.microsoft.com/office/drawing/2014/main" id="{7F752DB1-6A0B-4783-9C40-800940EAFCFE}"/>
              </a:ext>
            </a:extLst>
          </p:cNvPr>
          <p:cNvSpPr>
            <a:spLocks noGrp="1"/>
          </p:cNvSpPr>
          <p:nvPr>
            <p:ph type="pic" sz="quarter" idx="13"/>
          </p:nvPr>
        </p:nvSpPr>
        <p:spPr>
          <a:xfrm>
            <a:off x="420624" y="3355848"/>
            <a:ext cx="5230368" cy="2816352"/>
          </a:xfrm>
          <a:solidFill>
            <a:schemeClr val="accent3"/>
          </a:solidFill>
        </p:spPr>
        <p:txBody>
          <a:bodyPr/>
          <a:lstStyle/>
          <a:p>
            <a:r>
              <a:rPr lang="en-US"/>
              <a:t>Click icon to add picture</a:t>
            </a:r>
            <a:endParaRPr lang="en-US" dirty="0"/>
          </a:p>
        </p:txBody>
      </p:sp>
      <p:sp>
        <p:nvSpPr>
          <p:cNvPr id="16" name="Picture Placeholder 14">
            <a:extLst>
              <a:ext uri="{FF2B5EF4-FFF2-40B4-BE49-F238E27FC236}">
                <a16:creationId xmlns:a16="http://schemas.microsoft.com/office/drawing/2014/main" id="{4F09D8BB-76EC-4BB5-8860-21FBB2990A2D}"/>
              </a:ext>
            </a:extLst>
          </p:cNvPr>
          <p:cNvSpPr>
            <a:spLocks noGrp="1"/>
          </p:cNvSpPr>
          <p:nvPr>
            <p:ph type="pic" sz="quarter" idx="14"/>
          </p:nvPr>
        </p:nvSpPr>
        <p:spPr>
          <a:xfrm>
            <a:off x="5650992" y="3355848"/>
            <a:ext cx="5843016" cy="2816352"/>
          </a:xfrm>
          <a:solidFill>
            <a:schemeClr val="accent3"/>
          </a:solidFill>
        </p:spPr>
        <p:txBody>
          <a:bodyPr/>
          <a:lstStyle/>
          <a:p>
            <a:r>
              <a:rPr lang="en-US"/>
              <a:t>Click icon to add picture</a:t>
            </a:r>
            <a:endParaRPr lang="en-US" dirty="0"/>
          </a:p>
        </p:txBody>
      </p:sp>
      <p:sp>
        <p:nvSpPr>
          <p:cNvPr id="2" name="Date Placeholder 1">
            <a:extLst>
              <a:ext uri="{FF2B5EF4-FFF2-40B4-BE49-F238E27FC236}">
                <a16:creationId xmlns:a16="http://schemas.microsoft.com/office/drawing/2014/main" id="{EE562BDD-CBFF-4046-A6B2-A9ECCB7EA144}"/>
              </a:ext>
            </a:extLst>
          </p:cNvPr>
          <p:cNvSpPr>
            <a:spLocks noGrp="1"/>
          </p:cNvSpPr>
          <p:nvPr>
            <p:ph type="dt" sz="half" idx="10"/>
          </p:nvPr>
        </p:nvSpPr>
        <p:spPr/>
        <p:txBody>
          <a:bodyPr/>
          <a:lstStyle/>
          <a:p>
            <a:r>
              <a:rPr lang="en-US" dirty="0"/>
              <a:t>Monday, February 1, 20XX</a:t>
            </a:r>
          </a:p>
        </p:txBody>
      </p:sp>
      <p:sp>
        <p:nvSpPr>
          <p:cNvPr id="3" name="Footer Placeholder 2">
            <a:extLst>
              <a:ext uri="{FF2B5EF4-FFF2-40B4-BE49-F238E27FC236}">
                <a16:creationId xmlns:a16="http://schemas.microsoft.com/office/drawing/2014/main" id="{4690B5F6-6C28-4A86-AFD0-D7F93D461945}"/>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75910D5C-1634-451B-8D99-4D47EB3A11E7}"/>
              </a:ext>
            </a:extLst>
          </p:cNvPr>
          <p:cNvSpPr>
            <a:spLocks noGrp="1"/>
          </p:cNvSpPr>
          <p:nvPr>
            <p:ph type="sldNum" sz="quarter" idx="12"/>
          </p:nvPr>
        </p:nvSpPr>
        <p:spPr/>
        <p:txBody>
          <a:bodyPr/>
          <a:lstStyle/>
          <a:p>
            <a:fld id="{3A4F6043-7A67-491B-98BC-F933DED7226D}" type="slidenum">
              <a:rPr lang="en-US" smtClean="0"/>
              <a:pPr/>
              <a:t>‹#›</a:t>
            </a:fld>
            <a:endParaRPr lang="en-US" dirty="0"/>
          </a:p>
        </p:txBody>
      </p:sp>
      <p:sp>
        <p:nvSpPr>
          <p:cNvPr id="6" name="Rectangle 5">
            <a:extLst>
              <a:ext uri="{FF2B5EF4-FFF2-40B4-BE49-F238E27FC236}">
                <a16:creationId xmlns:a16="http://schemas.microsoft.com/office/drawing/2014/main" id="{CCADA8C2-1E19-4FCB-8656-240C92CFB7B1}"/>
              </a:ext>
              <a:ext uri="{C183D7F6-B498-43B3-948B-1728B52AA6E4}">
                <adec:decorative xmlns:adec="http://schemas.microsoft.com/office/drawing/2017/decorative" val="1"/>
              </a:ext>
            </a:extLst>
          </p:cNvPr>
          <p:cNvSpPr/>
          <p:nvPr userDrawn="1"/>
        </p:nvSpPr>
        <p:spPr>
          <a:xfrm rot="10800000">
            <a:off x="-1" y="3352062"/>
            <a:ext cx="413642" cy="2820137"/>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cxnSp>
        <p:nvCxnSpPr>
          <p:cNvPr id="12" name="Straight Connector 11">
            <a:extLst>
              <a:ext uri="{FF2B5EF4-FFF2-40B4-BE49-F238E27FC236}">
                <a16:creationId xmlns:a16="http://schemas.microsoft.com/office/drawing/2014/main" id="{CBF1133D-7CCD-4CD4-B2BA-F05FAE174248}"/>
              </a:ext>
              <a:ext uri="{C183D7F6-B498-43B3-948B-1728B52AA6E4}">
                <adec:decorative xmlns:adec="http://schemas.microsoft.com/office/drawing/2017/decorative" val="1"/>
              </a:ext>
            </a:extLst>
          </p:cNvPr>
          <p:cNvCxnSpPr>
            <a:cxnSpLocks/>
          </p:cNvCxnSpPr>
          <p:nvPr userDrawn="1"/>
        </p:nvCxnSpPr>
        <p:spPr>
          <a:xfrm flipV="1">
            <a:off x="11496184"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B2B0F32-F444-4A9F-8575-96F5D13E4231}"/>
              </a:ext>
              <a:ext uri="{C183D7F6-B498-43B3-948B-1728B52AA6E4}">
                <adec:decorative xmlns:adec="http://schemas.microsoft.com/office/drawing/2017/decorative" val="1"/>
              </a:ext>
            </a:extLst>
          </p:cNvPr>
          <p:cNvCxnSpPr>
            <a:cxnSpLocks/>
          </p:cNvCxnSpPr>
          <p:nvPr userDrawn="1"/>
        </p:nvCxnSpPr>
        <p:spPr>
          <a:xfrm>
            <a:off x="1524" y="617220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96985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Title Slid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58655" y="367287"/>
            <a:ext cx="10802595" cy="665285"/>
          </a:xfrm>
          <a:prstGeom prst="rect">
            <a:avLst/>
          </a:prstGeom>
        </p:spPr>
        <p:txBody>
          <a:bodyPr wrap="square" anchor="t" anchorCtr="0">
            <a:noAutofit/>
          </a:bodyPr>
          <a:lstStyle>
            <a:lvl1pPr algn="l">
              <a:lnSpc>
                <a:spcPct val="90000"/>
              </a:lnSpc>
              <a:defRPr sz="4000" b="1" i="0">
                <a:solidFill>
                  <a:schemeClr val="tx1">
                    <a:lumMod val="65000"/>
                    <a:lumOff val="35000"/>
                  </a:schemeClr>
                </a:solidFill>
                <a:latin typeface="+mn-lt"/>
                <a:ea typeface="Gulim" pitchFamily="34" charset="-127"/>
              </a:defRPr>
            </a:lvl1pPr>
          </a:lstStyle>
          <a:p>
            <a:r>
              <a:rPr lang="en-US" dirty="0"/>
              <a:t>Title</a:t>
            </a:r>
          </a:p>
        </p:txBody>
      </p:sp>
      <p:sp>
        <p:nvSpPr>
          <p:cNvPr id="10" name="Text Placeholder 8"/>
          <p:cNvSpPr>
            <a:spLocks noGrp="1"/>
          </p:cNvSpPr>
          <p:nvPr>
            <p:ph type="body" sz="quarter" idx="32" hasCustomPrompt="1"/>
          </p:nvPr>
        </p:nvSpPr>
        <p:spPr>
          <a:xfrm>
            <a:off x="258655" y="1032572"/>
            <a:ext cx="8785674" cy="240851"/>
          </a:xfrm>
          <a:prstGeom prst="rect">
            <a:avLst/>
          </a:prstGeom>
          <a:noFill/>
          <a:ln>
            <a:noFill/>
          </a:ln>
        </p:spPr>
        <p:txBody>
          <a:bodyPr anchor="ctr">
            <a:noAutofit/>
          </a:bodyPr>
          <a:lstStyle>
            <a:lvl1pPr marL="0" indent="0" algn="l">
              <a:lnSpc>
                <a:spcPct val="90000"/>
              </a:lnSpc>
              <a:spcBef>
                <a:spcPts val="1200"/>
              </a:spcBef>
              <a:buNone/>
              <a:defRPr sz="2400" b="0" i="1" baseline="0">
                <a:solidFill>
                  <a:srgbClr val="0070C0"/>
                </a:solidFill>
                <a:latin typeface="+mn-lt"/>
              </a:defRPr>
            </a:lvl1pPr>
          </a:lstStyle>
          <a:p>
            <a:pPr lvl="0"/>
            <a:r>
              <a:rPr lang="id-ID" dirty="0"/>
              <a:t>Lorem Ipsum Dolor sit Amet</a:t>
            </a:r>
            <a:endParaRPr lang="en-US" dirty="0"/>
          </a:p>
        </p:txBody>
      </p:sp>
      <p:sp>
        <p:nvSpPr>
          <p:cNvPr id="5" name="Rectangle 4">
            <a:extLst>
              <a:ext uri="{FF2B5EF4-FFF2-40B4-BE49-F238E27FC236}">
                <a16:creationId xmlns:a16="http://schemas.microsoft.com/office/drawing/2014/main" id="{363FA4DE-9937-41F7-9537-4BC6CCF4F230}"/>
              </a:ext>
            </a:extLst>
          </p:cNvPr>
          <p:cNvSpPr/>
          <p:nvPr userDrawn="1"/>
        </p:nvSpPr>
        <p:spPr>
          <a:xfrm>
            <a:off x="0" y="5"/>
            <a:ext cx="12192000" cy="170818"/>
          </a:xfrm>
          <a:prstGeom prst="rect">
            <a:avLst/>
          </a:prstGeom>
          <a:gradFill flip="none" rotWithShape="1">
            <a:gsLst>
              <a:gs pos="4000">
                <a:srgbClr val="64A70B"/>
              </a:gs>
              <a:gs pos="100000">
                <a:srgbClr val="0086D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94879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Sidebard + 2-up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168404F-DAE8-4912-BBB0-02479687CD96}"/>
              </a:ext>
            </a:extLst>
          </p:cNvPr>
          <p:cNvSpPr/>
          <p:nvPr userDrawn="1"/>
        </p:nvSpPr>
        <p:spPr>
          <a:xfrm>
            <a:off x="-5939" y="0"/>
            <a:ext cx="3209771" cy="6858000"/>
          </a:xfrm>
          <a:prstGeom prst="rect">
            <a:avLst/>
          </a:prstGeom>
          <a:solidFill>
            <a:srgbClr val="003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6ADDF2DC-2D9A-4858-802A-D7DC76C177D9}"/>
              </a:ext>
            </a:extLst>
          </p:cNvPr>
          <p:cNvSpPr/>
          <p:nvPr/>
        </p:nvSpPr>
        <p:spPr>
          <a:xfrm>
            <a:off x="-5939" y="0"/>
            <a:ext cx="3209771" cy="6858000"/>
          </a:xfrm>
          <a:prstGeom prst="rect">
            <a:avLst/>
          </a:prstGeom>
          <a:solidFill>
            <a:srgbClr val="003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Picture 73" descr="Background pattern&#10;&#10;Description automatically generated">
            <a:extLst>
              <a:ext uri="{FF2B5EF4-FFF2-40B4-BE49-F238E27FC236}">
                <a16:creationId xmlns:a16="http://schemas.microsoft.com/office/drawing/2014/main" id="{F9A587AC-4F27-4627-95C0-31EA41625EA2}"/>
              </a:ext>
            </a:extLst>
          </p:cNvPr>
          <p:cNvPicPr>
            <a:picLocks noChangeAspect="1"/>
          </p:cNvPicPr>
          <p:nvPr/>
        </p:nvPicPr>
        <p:blipFill rotWithShape="1">
          <a:blip r:embed="rId2">
            <a:biLevel thresh="25000"/>
            <a:alphaModFix amt="28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a:off x="-2" y="3856383"/>
            <a:ext cx="3209770" cy="3001617"/>
          </a:xfrm>
          <a:prstGeom prst="rect">
            <a:avLst/>
          </a:prstGeom>
        </p:spPr>
      </p:pic>
      <p:cxnSp>
        <p:nvCxnSpPr>
          <p:cNvPr id="75" name="Straight Connector 74">
            <a:extLst>
              <a:ext uri="{FF2B5EF4-FFF2-40B4-BE49-F238E27FC236}">
                <a16:creationId xmlns:a16="http://schemas.microsoft.com/office/drawing/2014/main" id="{1BA78BC6-7161-4A1C-B0CF-900826283729}"/>
              </a:ext>
            </a:extLst>
          </p:cNvPr>
          <p:cNvCxnSpPr>
            <a:cxnSpLocks/>
          </p:cNvCxnSpPr>
          <p:nvPr/>
        </p:nvCxnSpPr>
        <p:spPr>
          <a:xfrm>
            <a:off x="553287" y="3767095"/>
            <a:ext cx="20422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6" name="Text Placeholder 19">
            <a:extLst>
              <a:ext uri="{FF2B5EF4-FFF2-40B4-BE49-F238E27FC236}">
                <a16:creationId xmlns:a16="http://schemas.microsoft.com/office/drawing/2014/main" id="{DDEEB791-484D-4F50-881B-E44154C4934F}"/>
              </a:ext>
            </a:extLst>
          </p:cNvPr>
          <p:cNvSpPr>
            <a:spLocks noGrp="1"/>
          </p:cNvSpPr>
          <p:nvPr>
            <p:ph type="body" sz="quarter" idx="15" hasCustomPrompt="1"/>
          </p:nvPr>
        </p:nvSpPr>
        <p:spPr>
          <a:xfrm>
            <a:off x="553287" y="4065195"/>
            <a:ext cx="2522422" cy="584775"/>
          </a:xfrm>
        </p:spPr>
        <p:txBody>
          <a:bodyPr lIns="0">
            <a:spAutoFit/>
          </a:bodyPr>
          <a:lstStyle>
            <a:lvl1pPr marL="0" indent="0" algn="l">
              <a:lnSpc>
                <a:spcPct val="100000"/>
              </a:lnSpc>
              <a:spcBef>
                <a:spcPts val="0"/>
              </a:spcBef>
              <a:buNone/>
              <a:defRPr sz="1600">
                <a:solidFill>
                  <a:schemeClr val="bg1"/>
                </a:solidFill>
                <a:latin typeface="Segoe UI Black" panose="020B0A02040204020203" pitchFamily="34" charset="0"/>
                <a:ea typeface="Segoe UI Black" panose="020B0A02040204020203" pitchFamily="34" charset="0"/>
              </a:defRPr>
            </a:lvl1pPr>
          </a:lstStyle>
          <a:p>
            <a:pPr lvl="0"/>
            <a:r>
              <a:rPr lang="en-US" dirty="0"/>
              <a:t>Click to add subhead or other information</a:t>
            </a:r>
          </a:p>
        </p:txBody>
      </p:sp>
      <p:sp>
        <p:nvSpPr>
          <p:cNvPr id="12" name="Title 1">
            <a:extLst>
              <a:ext uri="{FF2B5EF4-FFF2-40B4-BE49-F238E27FC236}">
                <a16:creationId xmlns:a16="http://schemas.microsoft.com/office/drawing/2014/main" id="{5153EED1-36CC-4391-9DDA-429BCBDE84A0}"/>
              </a:ext>
            </a:extLst>
          </p:cNvPr>
          <p:cNvSpPr>
            <a:spLocks noGrp="1"/>
          </p:cNvSpPr>
          <p:nvPr>
            <p:ph type="title"/>
          </p:nvPr>
        </p:nvSpPr>
        <p:spPr>
          <a:xfrm>
            <a:off x="553287" y="1706779"/>
            <a:ext cx="2522422" cy="1846659"/>
          </a:xfrm>
        </p:spPr>
        <p:txBody>
          <a:bodyPr wrap="square" lIns="0" anchor="b">
            <a:spAutoFit/>
          </a:bodyPr>
          <a:lstStyle>
            <a:lvl1pPr>
              <a:defRPr sz="3800">
                <a:solidFill>
                  <a:schemeClr val="bg1"/>
                </a:solidFill>
              </a:defRPr>
            </a:lvl1pPr>
          </a:lstStyle>
          <a:p>
            <a:r>
              <a:rPr lang="en-US"/>
              <a:t>Click to edit Master title style</a:t>
            </a:r>
            <a:endParaRPr lang="en-US" dirty="0"/>
          </a:p>
        </p:txBody>
      </p:sp>
      <p:cxnSp>
        <p:nvCxnSpPr>
          <p:cNvPr id="32" name="Straight Connector 31">
            <a:extLst>
              <a:ext uri="{FF2B5EF4-FFF2-40B4-BE49-F238E27FC236}">
                <a16:creationId xmlns:a16="http://schemas.microsoft.com/office/drawing/2014/main" id="{57B6C270-AC74-4485-9015-440DB2F7ECED}"/>
              </a:ext>
            </a:extLst>
          </p:cNvPr>
          <p:cNvCxnSpPr>
            <a:cxnSpLocks/>
          </p:cNvCxnSpPr>
          <p:nvPr/>
        </p:nvCxnSpPr>
        <p:spPr>
          <a:xfrm>
            <a:off x="8320363" y="2338503"/>
            <a:ext cx="222926"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3" name="Text Placeholder 22">
            <a:extLst>
              <a:ext uri="{FF2B5EF4-FFF2-40B4-BE49-F238E27FC236}">
                <a16:creationId xmlns:a16="http://schemas.microsoft.com/office/drawing/2014/main" id="{DFD4A25F-3995-44B1-B90D-A1CDEDCD7474}"/>
              </a:ext>
            </a:extLst>
          </p:cNvPr>
          <p:cNvSpPr>
            <a:spLocks noGrp="1"/>
          </p:cNvSpPr>
          <p:nvPr>
            <p:ph type="body" sz="quarter" idx="17" hasCustomPrompt="1"/>
          </p:nvPr>
        </p:nvSpPr>
        <p:spPr>
          <a:xfrm>
            <a:off x="8320363" y="2475180"/>
            <a:ext cx="3094037" cy="338554"/>
          </a:xfrm>
        </p:spPr>
        <p:txBody>
          <a:bodyPr lIns="0">
            <a:spAutoFit/>
          </a:bodyPr>
          <a:lstStyle>
            <a:lvl1pPr marL="0" indent="0">
              <a:lnSpc>
                <a:spcPct val="100000"/>
              </a:lnSpc>
              <a:spcBef>
                <a:spcPts val="0"/>
              </a:spcBef>
              <a:buClr>
                <a:srgbClr val="003CB9"/>
              </a:buClr>
              <a:buFont typeface="Arial" panose="020B0604020202020204" pitchFamily="34" charset="0"/>
              <a:buNone/>
              <a:defRPr sz="1600" i="1">
                <a:solidFill>
                  <a:schemeClr val="tx1">
                    <a:lumMod val="75000"/>
                    <a:lumOff val="25000"/>
                  </a:schemeClr>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pPr lvl="0"/>
            <a:r>
              <a:rPr lang="en-US" dirty="0"/>
              <a:t>Click to add caption</a:t>
            </a:r>
          </a:p>
        </p:txBody>
      </p:sp>
      <p:sp>
        <p:nvSpPr>
          <p:cNvPr id="36" name="Content Placeholder 3">
            <a:extLst>
              <a:ext uri="{FF2B5EF4-FFF2-40B4-BE49-F238E27FC236}">
                <a16:creationId xmlns:a16="http://schemas.microsoft.com/office/drawing/2014/main" id="{907CFDF0-F63F-4B6A-8405-9571C0BB01D1}"/>
              </a:ext>
            </a:extLst>
          </p:cNvPr>
          <p:cNvSpPr>
            <a:spLocks noGrp="1"/>
          </p:cNvSpPr>
          <p:nvPr>
            <p:ph sz="quarter" idx="61" hasCustomPrompt="1"/>
          </p:nvPr>
        </p:nvSpPr>
        <p:spPr>
          <a:xfrm>
            <a:off x="3728777" y="495004"/>
            <a:ext cx="4211578" cy="2747335"/>
          </a:xfrm>
          <a:noFill/>
        </p:spPr>
        <p:txBody>
          <a:bodyPr>
            <a:noAutofit/>
          </a:bodyPr>
          <a:lstStyle>
            <a:lvl1pPr marL="0" indent="0" algn="ctr">
              <a:buNone/>
              <a:defRPr sz="1600"/>
            </a:lvl1pPr>
          </a:lstStyle>
          <a:p>
            <a:pPr lvl="0"/>
            <a:r>
              <a:rPr lang="en-US" dirty="0"/>
              <a:t>Click to add image or content</a:t>
            </a:r>
          </a:p>
        </p:txBody>
      </p:sp>
      <p:cxnSp>
        <p:nvCxnSpPr>
          <p:cNvPr id="16" name="Straight Connector 15">
            <a:extLst>
              <a:ext uri="{FF2B5EF4-FFF2-40B4-BE49-F238E27FC236}">
                <a16:creationId xmlns:a16="http://schemas.microsoft.com/office/drawing/2014/main" id="{FBF721AE-E593-49AD-AC52-7AAE801704AD}"/>
              </a:ext>
            </a:extLst>
          </p:cNvPr>
          <p:cNvCxnSpPr>
            <a:cxnSpLocks/>
          </p:cNvCxnSpPr>
          <p:nvPr userDrawn="1"/>
        </p:nvCxnSpPr>
        <p:spPr>
          <a:xfrm>
            <a:off x="553287" y="3767095"/>
            <a:ext cx="20422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53D990E-2D1F-4909-B5EA-39E35BF9661B}"/>
              </a:ext>
            </a:extLst>
          </p:cNvPr>
          <p:cNvCxnSpPr>
            <a:cxnSpLocks/>
          </p:cNvCxnSpPr>
          <p:nvPr userDrawn="1"/>
        </p:nvCxnSpPr>
        <p:spPr>
          <a:xfrm>
            <a:off x="8320363" y="2338503"/>
            <a:ext cx="222926"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ED8C24C-1FE3-219D-E1F1-7E0ADE26D6F5}"/>
              </a:ext>
            </a:extLst>
          </p:cNvPr>
          <p:cNvSpPr txBox="1"/>
          <p:nvPr userDrawn="1"/>
        </p:nvSpPr>
        <p:spPr>
          <a:xfrm>
            <a:off x="10051413" y="6343157"/>
            <a:ext cx="1866378" cy="313151"/>
          </a:xfrm>
          <a:prstGeom prst="rect">
            <a:avLst/>
          </a:prstGeom>
          <a:noFill/>
          <a:ln>
            <a:noFill/>
          </a:ln>
        </p:spPr>
        <p:txBody>
          <a:bodyPr wrap="square" rtlCol="0">
            <a:noAutofit/>
          </a:bodyPr>
          <a:lstStyle/>
          <a:p>
            <a:pPr algn="r">
              <a:lnSpc>
                <a:spcPct val="95000"/>
              </a:lnSpc>
            </a:pPr>
            <a:r>
              <a:rPr lang="en-US" sz="1000" spc="300" dirty="0">
                <a:solidFill>
                  <a:srgbClr val="003CB9"/>
                </a:solidFill>
                <a:latin typeface="Arial Narrow" panose="020B0606020202030204" pitchFamily="34" charset="0"/>
              </a:rPr>
              <a:t>CAROLLO</a:t>
            </a:r>
            <a:r>
              <a:rPr lang="en-US" sz="900" spc="300" dirty="0">
                <a:solidFill>
                  <a:srgbClr val="003CB9"/>
                </a:solidFill>
                <a:latin typeface="Arial Narrow" panose="020B0606020202030204" pitchFamily="34" charset="0"/>
              </a:rPr>
              <a:t>   </a:t>
            </a:r>
            <a:r>
              <a:rPr lang="en-US" sz="900" spc="300" dirty="0">
                <a:solidFill>
                  <a:schemeClr val="accent1"/>
                </a:solidFill>
                <a:latin typeface="Arial Narrow" panose="020B0606020202030204" pitchFamily="34" charset="0"/>
              </a:rPr>
              <a:t>/</a:t>
            </a:r>
            <a:r>
              <a:rPr lang="en-US" sz="900" spc="300" dirty="0">
                <a:solidFill>
                  <a:srgbClr val="003CB9"/>
                </a:solidFill>
                <a:latin typeface="Arial Narrow" panose="020B0606020202030204" pitchFamily="34" charset="0"/>
              </a:rPr>
              <a:t>   </a:t>
            </a:r>
            <a:fld id="{E7B37AC3-26D8-44A8-8336-675969F41DB9}" type="slidenum">
              <a:rPr lang="en-US" sz="900" b="1" spc="300" smtClean="0">
                <a:solidFill>
                  <a:srgbClr val="003CB9"/>
                </a:solidFill>
                <a:latin typeface="Arial Narrow" panose="020B0606020202030204" pitchFamily="34" charset="0"/>
              </a:rPr>
              <a:pPr algn="r">
                <a:lnSpc>
                  <a:spcPct val="95000"/>
                </a:lnSpc>
              </a:pPr>
              <a:t>‹#›</a:t>
            </a:fld>
            <a:endParaRPr lang="en-US" sz="900" b="1" spc="300" dirty="0">
              <a:solidFill>
                <a:srgbClr val="003CB9"/>
              </a:solidFill>
              <a:latin typeface="Arial Narrow" panose="020B0606020202030204" pitchFamily="34" charset="0"/>
            </a:endParaRPr>
          </a:p>
        </p:txBody>
      </p:sp>
    </p:spTree>
    <p:extLst>
      <p:ext uri="{BB962C8B-B14F-4D97-AF65-F5344CB8AC3E}">
        <p14:creationId xmlns:p14="http://schemas.microsoft.com/office/powerpoint/2010/main" val="1389991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D3843E5-85FB-1ABC-EF5C-C47731660196}"/>
              </a:ext>
            </a:extLst>
          </p:cNvPr>
          <p:cNvSpPr/>
          <p:nvPr userDrawn="1"/>
        </p:nvSpPr>
        <p:spPr>
          <a:xfrm rot="5400000">
            <a:off x="2667001" y="-2666998"/>
            <a:ext cx="6857998" cy="12192000"/>
          </a:xfrm>
          <a:prstGeom prst="rect">
            <a:avLst/>
          </a:prstGeom>
          <a:solidFill>
            <a:srgbClr val="003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Background pattern&#10;&#10;Description automatically generated">
            <a:extLst>
              <a:ext uri="{FF2B5EF4-FFF2-40B4-BE49-F238E27FC236}">
                <a16:creationId xmlns:a16="http://schemas.microsoft.com/office/drawing/2014/main" id="{1C7C49D3-091F-9E9E-9706-8DF4C52158C2}"/>
              </a:ext>
            </a:extLst>
          </p:cNvPr>
          <p:cNvPicPr>
            <a:picLocks noGrp="1" noRot="1" noChangeAspect="1" noMove="1" noResize="1" noEditPoints="1" noAdjustHandles="1" noChangeArrowheads="1" noChangeShapeType="1" noCrop="1"/>
          </p:cNvPicPr>
          <p:nvPr userDrawn="1"/>
        </p:nvPicPr>
        <p:blipFill rotWithShape="1">
          <a:blip r:embed="rId2">
            <a:biLevel thresh="25000"/>
            <a:alphaModFix amt="17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a:off x="4526" y="3856383"/>
            <a:ext cx="12187476" cy="3001617"/>
          </a:xfrm>
          <a:prstGeom prst="rect">
            <a:avLst/>
          </a:prstGeom>
        </p:spPr>
      </p:pic>
      <p:sp>
        <p:nvSpPr>
          <p:cNvPr id="2" name="Oval 1">
            <a:extLst>
              <a:ext uri="{FF2B5EF4-FFF2-40B4-BE49-F238E27FC236}">
                <a16:creationId xmlns:a16="http://schemas.microsoft.com/office/drawing/2014/main" id="{EB69F0CA-C349-DC70-0B23-9505DFE2ACD5}"/>
              </a:ext>
            </a:extLst>
          </p:cNvPr>
          <p:cNvSpPr/>
          <p:nvPr userDrawn="1"/>
        </p:nvSpPr>
        <p:spPr>
          <a:xfrm>
            <a:off x="-5395197" y="-828675"/>
            <a:ext cx="8515350" cy="85153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71FB4C53-33A4-68B7-485C-68A4A0825FBE}"/>
              </a:ext>
            </a:extLst>
          </p:cNvPr>
          <p:cNvCxnSpPr>
            <a:cxnSpLocks/>
          </p:cNvCxnSpPr>
          <p:nvPr userDrawn="1"/>
        </p:nvCxnSpPr>
        <p:spPr>
          <a:xfrm flipV="1">
            <a:off x="2162175" y="2321004"/>
            <a:ext cx="0" cy="2434984"/>
          </a:xfrm>
          <a:prstGeom prst="line">
            <a:avLst/>
          </a:prstGeom>
          <a:ln w="19050" cap="rnd">
            <a:solidFill>
              <a:srgbClr val="FAA41A"/>
            </a:solidFill>
            <a:prstDash val="solid"/>
            <a:round/>
          </a:ln>
        </p:spPr>
        <p:style>
          <a:lnRef idx="1">
            <a:schemeClr val="accent1"/>
          </a:lnRef>
          <a:fillRef idx="0">
            <a:schemeClr val="accent1"/>
          </a:fillRef>
          <a:effectRef idx="0">
            <a:schemeClr val="accent1"/>
          </a:effectRef>
          <a:fontRef idx="minor">
            <a:schemeClr val="tx1"/>
          </a:fontRef>
        </p:style>
      </p:cxnSp>
      <p:sp>
        <p:nvSpPr>
          <p:cNvPr id="9" name="Text Placeholder 15">
            <a:extLst>
              <a:ext uri="{FF2B5EF4-FFF2-40B4-BE49-F238E27FC236}">
                <a16:creationId xmlns:a16="http://schemas.microsoft.com/office/drawing/2014/main" id="{84C5A2DA-E6BB-E675-7586-D19FEFD07296}"/>
              </a:ext>
            </a:extLst>
          </p:cNvPr>
          <p:cNvSpPr>
            <a:spLocks noGrp="1"/>
          </p:cNvSpPr>
          <p:nvPr>
            <p:ph type="body" sz="quarter" idx="15" hasCustomPrompt="1"/>
          </p:nvPr>
        </p:nvSpPr>
        <p:spPr>
          <a:xfrm>
            <a:off x="-707665" y="2633634"/>
            <a:ext cx="2731219" cy="1809724"/>
          </a:xfrm>
        </p:spPr>
        <p:txBody>
          <a:bodyPr anchor="ctr" anchorCtr="0">
            <a:noAutofit/>
          </a:bodyPr>
          <a:lstStyle>
            <a:lvl1pPr marL="0" indent="0" algn="r">
              <a:buNone/>
              <a:defRPr sz="13800">
                <a:solidFill>
                  <a:srgbClr val="003CB9"/>
                </a:solidFill>
                <a:latin typeface="Segoe UI Light" panose="020B0502040204020203" pitchFamily="34" charset="0"/>
                <a:cs typeface="Segoe UI Light" panose="020B0502040204020203" pitchFamily="34" charset="0"/>
              </a:defRPr>
            </a:lvl1pPr>
          </a:lstStyle>
          <a:p>
            <a:pPr lvl="0"/>
            <a:r>
              <a:rPr lang="en-US" dirty="0"/>
              <a:t>01</a:t>
            </a:r>
          </a:p>
        </p:txBody>
      </p:sp>
      <p:sp>
        <p:nvSpPr>
          <p:cNvPr id="12" name="Text Placeholder 15">
            <a:extLst>
              <a:ext uri="{FF2B5EF4-FFF2-40B4-BE49-F238E27FC236}">
                <a16:creationId xmlns:a16="http://schemas.microsoft.com/office/drawing/2014/main" id="{E1456B55-6DED-136E-893F-C62408792046}"/>
              </a:ext>
            </a:extLst>
          </p:cNvPr>
          <p:cNvSpPr>
            <a:spLocks noGrp="1"/>
          </p:cNvSpPr>
          <p:nvPr>
            <p:ph type="body" sz="quarter" idx="14"/>
          </p:nvPr>
        </p:nvSpPr>
        <p:spPr>
          <a:xfrm>
            <a:off x="3643809" y="2067340"/>
            <a:ext cx="5655384" cy="2353476"/>
          </a:xfrm>
        </p:spPr>
        <p:txBody>
          <a:bodyPr anchor="ctr" anchorCtr="0">
            <a:noAutofit/>
          </a:bodyPr>
          <a:lstStyle>
            <a:lvl1pPr marL="0" indent="0" algn="l">
              <a:lnSpc>
                <a:spcPct val="100000"/>
              </a:lnSpc>
              <a:spcBef>
                <a:spcPts val="0"/>
              </a:spcBef>
              <a:buNone/>
              <a:defRPr sz="4400">
                <a:solidFill>
                  <a:schemeClr val="bg1"/>
                </a:solidFill>
                <a:latin typeface="Segoe UI Light" panose="020B0502040204020203" pitchFamily="34" charset="0"/>
                <a:cs typeface="Segoe UI Light" panose="020B0502040204020203" pitchFamily="34" charset="0"/>
              </a:defRPr>
            </a:lvl1p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CE73E895-45F0-161D-361A-CEB3DCB420B5}"/>
              </a:ext>
            </a:extLst>
          </p:cNvPr>
          <p:cNvSpPr txBox="1"/>
          <p:nvPr userDrawn="1"/>
        </p:nvSpPr>
        <p:spPr>
          <a:xfrm>
            <a:off x="10051413" y="6343157"/>
            <a:ext cx="1866378" cy="313151"/>
          </a:xfrm>
          <a:prstGeom prst="rect">
            <a:avLst/>
          </a:prstGeom>
          <a:noFill/>
        </p:spPr>
        <p:txBody>
          <a:bodyPr wrap="square" rtlCol="0">
            <a:noAutofit/>
          </a:bodyPr>
          <a:lstStyle/>
          <a:p>
            <a:pPr algn="r">
              <a:lnSpc>
                <a:spcPct val="95000"/>
              </a:lnSpc>
            </a:pPr>
            <a:r>
              <a:rPr lang="en-US" sz="900" spc="300" dirty="0">
                <a:solidFill>
                  <a:schemeClr val="bg1"/>
                </a:solidFill>
                <a:latin typeface="Arial Narrow" panose="020B0606020202030204" pitchFamily="34" charset="0"/>
              </a:rPr>
              <a:t>CAROLLO   |   </a:t>
            </a:r>
            <a:fld id="{E7B37AC3-26D8-44A8-8336-675969F41DB9}" type="slidenum">
              <a:rPr lang="en-US" sz="900" b="1" spc="300" smtClean="0">
                <a:solidFill>
                  <a:schemeClr val="bg1"/>
                </a:solidFill>
                <a:latin typeface="Arial Narrow" panose="020B0606020202030204" pitchFamily="34" charset="0"/>
              </a:rPr>
              <a:pPr algn="r">
                <a:lnSpc>
                  <a:spcPct val="95000"/>
                </a:lnSpc>
              </a:pPr>
              <a:t>‹#›</a:t>
            </a:fld>
            <a:endParaRPr lang="en-US" sz="900" b="1" spc="3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918382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B">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C52FAEA0-A8D1-10B7-610A-F85E80C4E825}"/>
              </a:ext>
            </a:extLst>
          </p:cNvPr>
          <p:cNvPicPr>
            <a:picLocks noGrp="1" noRot="1" noChangeAspect="1" noMove="1" noResize="1" noEditPoints="1" noAdjustHandles="1" noChangeArrowheads="1" noChangeShapeType="1" noCrop="1"/>
          </p:cNvPicPr>
          <p:nvPr userDrawn="1"/>
        </p:nvPicPr>
        <p:blipFill rotWithShape="1">
          <a:blip r:embed="rId2">
            <a:duotone>
              <a:prstClr val="black"/>
              <a:srgbClr val="D9C3A5">
                <a:tint val="50000"/>
                <a:satMod val="180000"/>
              </a:srgbClr>
            </a:duotone>
            <a:alphaModFix amt="10000"/>
            <a:extLst>
              <a:ext uri="{28A0092B-C50C-407E-A947-70E740481C1C}">
                <a14:useLocalDpi xmlns:a14="http://schemas.microsoft.com/office/drawing/2010/main" val="0"/>
              </a:ext>
            </a:extLst>
          </a:blip>
          <a:srcRect/>
          <a:stretch/>
        </p:blipFill>
        <p:spPr>
          <a:xfrm>
            <a:off x="4526" y="3856387"/>
            <a:ext cx="12187476" cy="3001617"/>
          </a:xfrm>
          <a:prstGeom prst="rect">
            <a:avLst/>
          </a:prstGeom>
        </p:spPr>
      </p:pic>
      <p:sp>
        <p:nvSpPr>
          <p:cNvPr id="2" name="Oval 1">
            <a:extLst>
              <a:ext uri="{FF2B5EF4-FFF2-40B4-BE49-F238E27FC236}">
                <a16:creationId xmlns:a16="http://schemas.microsoft.com/office/drawing/2014/main" id="{EB69F0CA-C349-DC70-0B23-9505DFE2ACD5}"/>
              </a:ext>
            </a:extLst>
          </p:cNvPr>
          <p:cNvSpPr/>
          <p:nvPr userDrawn="1"/>
        </p:nvSpPr>
        <p:spPr>
          <a:xfrm>
            <a:off x="-5395197" y="-828675"/>
            <a:ext cx="8515350" cy="8515350"/>
          </a:xfrm>
          <a:prstGeom prst="ellipse">
            <a:avLst/>
          </a:prstGeom>
          <a:solidFill>
            <a:srgbClr val="003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71FB4C53-33A4-68B7-485C-68A4A0825FBE}"/>
              </a:ext>
            </a:extLst>
          </p:cNvPr>
          <p:cNvCxnSpPr>
            <a:cxnSpLocks/>
          </p:cNvCxnSpPr>
          <p:nvPr userDrawn="1"/>
        </p:nvCxnSpPr>
        <p:spPr>
          <a:xfrm flipV="1">
            <a:off x="2162175" y="2321004"/>
            <a:ext cx="0" cy="2434984"/>
          </a:xfrm>
          <a:prstGeom prst="line">
            <a:avLst/>
          </a:prstGeom>
          <a:ln w="19050" cap="rnd">
            <a:solidFill>
              <a:srgbClr val="FAA41A"/>
            </a:solidFill>
            <a:prstDash val="solid"/>
            <a:round/>
          </a:ln>
        </p:spPr>
        <p:style>
          <a:lnRef idx="1">
            <a:schemeClr val="accent1"/>
          </a:lnRef>
          <a:fillRef idx="0">
            <a:schemeClr val="accent1"/>
          </a:fillRef>
          <a:effectRef idx="0">
            <a:schemeClr val="accent1"/>
          </a:effectRef>
          <a:fontRef idx="minor">
            <a:schemeClr val="tx1"/>
          </a:fontRef>
        </p:style>
      </p:cxnSp>
      <p:sp>
        <p:nvSpPr>
          <p:cNvPr id="9" name="Text Placeholder 15">
            <a:extLst>
              <a:ext uri="{FF2B5EF4-FFF2-40B4-BE49-F238E27FC236}">
                <a16:creationId xmlns:a16="http://schemas.microsoft.com/office/drawing/2014/main" id="{84C5A2DA-E6BB-E675-7586-D19FEFD07296}"/>
              </a:ext>
            </a:extLst>
          </p:cNvPr>
          <p:cNvSpPr>
            <a:spLocks noGrp="1"/>
          </p:cNvSpPr>
          <p:nvPr>
            <p:ph type="body" sz="quarter" idx="15" hasCustomPrompt="1"/>
          </p:nvPr>
        </p:nvSpPr>
        <p:spPr>
          <a:xfrm>
            <a:off x="-707665" y="2633634"/>
            <a:ext cx="2731219" cy="1809724"/>
          </a:xfrm>
        </p:spPr>
        <p:txBody>
          <a:bodyPr anchor="ctr" anchorCtr="0">
            <a:noAutofit/>
          </a:bodyPr>
          <a:lstStyle>
            <a:lvl1pPr marL="0" indent="0" algn="r">
              <a:buNone/>
              <a:defRPr sz="13800">
                <a:solidFill>
                  <a:schemeClr val="bg1"/>
                </a:solidFill>
                <a:latin typeface="Segoe UI Light" panose="020B0502040204020203" pitchFamily="34" charset="0"/>
                <a:cs typeface="Segoe UI Light" panose="020B0502040204020203" pitchFamily="34" charset="0"/>
              </a:defRPr>
            </a:lvl1pPr>
          </a:lstStyle>
          <a:p>
            <a:pPr lvl="0"/>
            <a:r>
              <a:rPr lang="en-US" dirty="0"/>
              <a:t>01</a:t>
            </a:r>
          </a:p>
        </p:txBody>
      </p:sp>
      <p:sp>
        <p:nvSpPr>
          <p:cNvPr id="12" name="Text Placeholder 15">
            <a:extLst>
              <a:ext uri="{FF2B5EF4-FFF2-40B4-BE49-F238E27FC236}">
                <a16:creationId xmlns:a16="http://schemas.microsoft.com/office/drawing/2014/main" id="{E1456B55-6DED-136E-893F-C62408792046}"/>
              </a:ext>
            </a:extLst>
          </p:cNvPr>
          <p:cNvSpPr>
            <a:spLocks noGrp="1"/>
          </p:cNvSpPr>
          <p:nvPr>
            <p:ph type="body" sz="quarter" idx="14"/>
          </p:nvPr>
        </p:nvSpPr>
        <p:spPr>
          <a:xfrm>
            <a:off x="3643809" y="2252262"/>
            <a:ext cx="5655384" cy="2353476"/>
          </a:xfrm>
        </p:spPr>
        <p:txBody>
          <a:bodyPr anchor="ctr" anchorCtr="0">
            <a:normAutofit/>
          </a:bodyPr>
          <a:lstStyle>
            <a:lvl1pPr marL="0" indent="0" algn="l">
              <a:lnSpc>
                <a:spcPct val="100000"/>
              </a:lnSpc>
              <a:spcBef>
                <a:spcPts val="0"/>
              </a:spcBef>
              <a:buNone/>
              <a:defRPr sz="4400">
                <a:solidFill>
                  <a:schemeClr val="tx1">
                    <a:lumMod val="85000"/>
                    <a:lumOff val="15000"/>
                  </a:schemeClr>
                </a:solidFill>
                <a:latin typeface="Segoe UI Light" panose="020B0502040204020203" pitchFamily="34" charset="0"/>
                <a:cs typeface="Segoe UI Light" panose="020B0502040204020203" pitchFamily="34" charset="0"/>
              </a:defRPr>
            </a:lvl1pPr>
          </a:lstStyle>
          <a:p>
            <a:pPr lvl="0"/>
            <a:r>
              <a:rPr lang="en-US"/>
              <a:t>Click to edit Master text styles</a:t>
            </a:r>
          </a:p>
          <a:p>
            <a:pPr lvl="1"/>
            <a:r>
              <a:rPr lang="en-US"/>
              <a:t>Second level</a:t>
            </a:r>
          </a:p>
        </p:txBody>
      </p:sp>
      <p:sp>
        <p:nvSpPr>
          <p:cNvPr id="6" name="TextBox 5">
            <a:extLst>
              <a:ext uri="{FF2B5EF4-FFF2-40B4-BE49-F238E27FC236}">
                <a16:creationId xmlns:a16="http://schemas.microsoft.com/office/drawing/2014/main" id="{8D4BC85B-3C35-6CF9-1F33-213B01376279}"/>
              </a:ext>
            </a:extLst>
          </p:cNvPr>
          <p:cNvSpPr txBox="1"/>
          <p:nvPr userDrawn="1"/>
        </p:nvSpPr>
        <p:spPr>
          <a:xfrm>
            <a:off x="10051413" y="6343157"/>
            <a:ext cx="1866378" cy="313151"/>
          </a:xfrm>
          <a:prstGeom prst="rect">
            <a:avLst/>
          </a:prstGeom>
          <a:noFill/>
        </p:spPr>
        <p:txBody>
          <a:bodyPr wrap="square" rtlCol="0">
            <a:noAutofit/>
          </a:bodyPr>
          <a:lstStyle/>
          <a:p>
            <a:pPr algn="r">
              <a:lnSpc>
                <a:spcPct val="95000"/>
              </a:lnSpc>
            </a:pPr>
            <a:r>
              <a:rPr lang="en-US" sz="900" spc="300" dirty="0">
                <a:solidFill>
                  <a:srgbClr val="003CB9"/>
                </a:solidFill>
                <a:latin typeface="Arial Narrow" panose="020B0606020202030204" pitchFamily="34" charset="0"/>
              </a:rPr>
              <a:t>CAROLLO   </a:t>
            </a:r>
            <a:r>
              <a:rPr lang="en-US" sz="900" spc="300" dirty="0">
                <a:solidFill>
                  <a:srgbClr val="FAA41A"/>
                </a:solidFill>
                <a:latin typeface="Arial Narrow" panose="020B0606020202030204" pitchFamily="34" charset="0"/>
              </a:rPr>
              <a:t>|</a:t>
            </a:r>
            <a:r>
              <a:rPr lang="en-US" sz="900" spc="300" dirty="0">
                <a:solidFill>
                  <a:srgbClr val="003CB9"/>
                </a:solidFill>
                <a:latin typeface="Arial Narrow" panose="020B0606020202030204" pitchFamily="34" charset="0"/>
              </a:rPr>
              <a:t>   </a:t>
            </a:r>
            <a:fld id="{E7B37AC3-26D8-44A8-8336-675969F41DB9}" type="slidenum">
              <a:rPr lang="en-US" sz="900" b="1" spc="300" smtClean="0">
                <a:solidFill>
                  <a:srgbClr val="003CB9"/>
                </a:solidFill>
                <a:latin typeface="Arial Narrow" panose="020B0606020202030204" pitchFamily="34" charset="0"/>
              </a:rPr>
              <a:pPr algn="r">
                <a:lnSpc>
                  <a:spcPct val="95000"/>
                </a:lnSpc>
              </a:pPr>
              <a:t>‹#›</a:t>
            </a:fld>
            <a:endParaRPr lang="en-US" sz="900" b="1" spc="300" dirty="0">
              <a:solidFill>
                <a:srgbClr val="003CB9"/>
              </a:solidFill>
              <a:latin typeface="Arial Narrow" panose="020B0606020202030204" pitchFamily="34" charset="0"/>
            </a:endParaRPr>
          </a:p>
        </p:txBody>
      </p:sp>
    </p:spTree>
    <p:extLst>
      <p:ext uri="{BB962C8B-B14F-4D97-AF65-F5344CB8AC3E}">
        <p14:creationId xmlns:p14="http://schemas.microsoft.com/office/powerpoint/2010/main" val="1981993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C">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D3843E5-85FB-1ABC-EF5C-C47731660196}"/>
              </a:ext>
            </a:extLst>
          </p:cNvPr>
          <p:cNvSpPr/>
          <p:nvPr userDrawn="1"/>
        </p:nvSpPr>
        <p:spPr>
          <a:xfrm rot="5400000">
            <a:off x="2667001" y="-2666998"/>
            <a:ext cx="6857998" cy="12192000"/>
          </a:xfrm>
          <a:prstGeom prst="rect">
            <a:avLst/>
          </a:prstGeom>
          <a:solidFill>
            <a:srgbClr val="003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Background pattern&#10;&#10;Description automatically generated">
            <a:extLst>
              <a:ext uri="{FF2B5EF4-FFF2-40B4-BE49-F238E27FC236}">
                <a16:creationId xmlns:a16="http://schemas.microsoft.com/office/drawing/2014/main" id="{1C7C49D3-091F-9E9E-9706-8DF4C52158C2}"/>
              </a:ext>
            </a:extLst>
          </p:cNvPr>
          <p:cNvPicPr>
            <a:picLocks noGrp="1" noRot="1" noChangeAspect="1" noMove="1" noResize="1" noEditPoints="1" noAdjustHandles="1" noChangeArrowheads="1" noChangeShapeType="1" noCrop="1"/>
          </p:cNvPicPr>
          <p:nvPr userDrawn="1"/>
        </p:nvPicPr>
        <p:blipFill rotWithShape="1">
          <a:blip r:embed="rId2">
            <a:biLevel thresh="25000"/>
            <a:alphaModFix amt="17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a:off x="4526" y="3856383"/>
            <a:ext cx="12187476" cy="3001617"/>
          </a:xfrm>
          <a:prstGeom prst="rect">
            <a:avLst/>
          </a:prstGeom>
        </p:spPr>
      </p:pic>
      <p:sp>
        <p:nvSpPr>
          <p:cNvPr id="19" name="Text Placeholder 15">
            <a:extLst>
              <a:ext uri="{FF2B5EF4-FFF2-40B4-BE49-F238E27FC236}">
                <a16:creationId xmlns:a16="http://schemas.microsoft.com/office/drawing/2014/main" id="{407CC77E-4709-B664-76D2-66144A07996F}"/>
              </a:ext>
            </a:extLst>
          </p:cNvPr>
          <p:cNvSpPr>
            <a:spLocks noGrp="1"/>
          </p:cNvSpPr>
          <p:nvPr>
            <p:ph type="body" sz="quarter" idx="14"/>
          </p:nvPr>
        </p:nvSpPr>
        <p:spPr>
          <a:xfrm>
            <a:off x="1940117" y="2067340"/>
            <a:ext cx="8843857" cy="2353476"/>
          </a:xfrm>
        </p:spPr>
        <p:txBody>
          <a:bodyPr anchor="ctr" anchorCtr="0">
            <a:noAutofit/>
          </a:bodyPr>
          <a:lstStyle>
            <a:lvl1pPr marL="0" indent="0" algn="l">
              <a:buNone/>
              <a:defRPr sz="6600">
                <a:solidFill>
                  <a:schemeClr val="bg1"/>
                </a:solidFill>
                <a:latin typeface="Segoe UI Light" panose="020B0502040204020203" pitchFamily="34" charset="0"/>
                <a:cs typeface="Segoe UI Light" panose="020B0502040204020203" pitchFamily="34" charset="0"/>
              </a:defRPr>
            </a:lvl1pPr>
          </a:lstStyle>
          <a:p>
            <a:pPr lvl="0"/>
            <a:r>
              <a:rPr lang="en-US"/>
              <a:t>Click to edit Master text styles</a:t>
            </a:r>
          </a:p>
          <a:p>
            <a:pPr lvl="1"/>
            <a:r>
              <a:rPr lang="en-US"/>
              <a:t>Second level</a:t>
            </a:r>
          </a:p>
        </p:txBody>
      </p:sp>
      <p:cxnSp>
        <p:nvCxnSpPr>
          <p:cNvPr id="10" name="Straight Connector 9">
            <a:extLst>
              <a:ext uri="{FF2B5EF4-FFF2-40B4-BE49-F238E27FC236}">
                <a16:creationId xmlns:a16="http://schemas.microsoft.com/office/drawing/2014/main" id="{36D60AC7-2F60-B380-0970-A8EF5F293C2A}"/>
              </a:ext>
            </a:extLst>
          </p:cNvPr>
          <p:cNvCxnSpPr>
            <a:cxnSpLocks/>
          </p:cNvCxnSpPr>
          <p:nvPr userDrawn="1"/>
        </p:nvCxnSpPr>
        <p:spPr>
          <a:xfrm flipV="1">
            <a:off x="1637968" y="2336352"/>
            <a:ext cx="0" cy="1815451"/>
          </a:xfrm>
          <a:prstGeom prst="line">
            <a:avLst/>
          </a:prstGeom>
          <a:ln w="31750" cap="rnd">
            <a:solidFill>
              <a:schemeClr val="bg1"/>
            </a:solidFill>
            <a:prstDash val="solid"/>
            <a:roun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BC3786D-BFE6-45ED-2031-8ED07DE79C13}"/>
              </a:ext>
            </a:extLst>
          </p:cNvPr>
          <p:cNvSpPr txBox="1"/>
          <p:nvPr userDrawn="1"/>
        </p:nvSpPr>
        <p:spPr>
          <a:xfrm>
            <a:off x="10051413" y="6343157"/>
            <a:ext cx="1866378" cy="313151"/>
          </a:xfrm>
          <a:prstGeom prst="rect">
            <a:avLst/>
          </a:prstGeom>
          <a:noFill/>
        </p:spPr>
        <p:txBody>
          <a:bodyPr wrap="square" rtlCol="0">
            <a:noAutofit/>
          </a:bodyPr>
          <a:lstStyle/>
          <a:p>
            <a:pPr algn="r">
              <a:lnSpc>
                <a:spcPct val="95000"/>
              </a:lnSpc>
            </a:pPr>
            <a:r>
              <a:rPr lang="en-US" sz="900" spc="300" dirty="0">
                <a:solidFill>
                  <a:schemeClr val="bg1"/>
                </a:solidFill>
                <a:latin typeface="Arial Narrow" panose="020B0606020202030204" pitchFamily="34" charset="0"/>
              </a:rPr>
              <a:t>CAROLLO   |   </a:t>
            </a:r>
            <a:fld id="{E7B37AC3-26D8-44A8-8336-675969F41DB9}" type="slidenum">
              <a:rPr lang="en-US" sz="900" b="1" spc="300" smtClean="0">
                <a:solidFill>
                  <a:schemeClr val="bg1"/>
                </a:solidFill>
                <a:latin typeface="Arial Narrow" panose="020B0606020202030204" pitchFamily="34" charset="0"/>
              </a:rPr>
              <a:pPr algn="r">
                <a:lnSpc>
                  <a:spcPct val="95000"/>
                </a:lnSpc>
              </a:pPr>
              <a:t>‹#›</a:t>
            </a:fld>
            <a:endParaRPr lang="en-US" sz="900" b="1" spc="3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327212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am 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592400-FC56-C691-0AAF-037DE07EFB25}"/>
              </a:ext>
            </a:extLst>
          </p:cNvPr>
          <p:cNvSpPr/>
          <p:nvPr userDrawn="1"/>
        </p:nvSpPr>
        <p:spPr>
          <a:xfrm rot="5400000">
            <a:off x="5355059" y="-5357462"/>
            <a:ext cx="1481881" cy="12192000"/>
          </a:xfrm>
          <a:prstGeom prst="rect">
            <a:avLst/>
          </a:prstGeom>
          <a:solidFill>
            <a:srgbClr val="003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0">
            <a:extLst>
              <a:ext uri="{FF2B5EF4-FFF2-40B4-BE49-F238E27FC236}">
                <a16:creationId xmlns:a16="http://schemas.microsoft.com/office/drawing/2014/main" id="{8369D01E-256C-C9E6-3E53-6860143DD602}"/>
              </a:ext>
            </a:extLst>
          </p:cNvPr>
          <p:cNvSpPr>
            <a:spLocks noGrp="1"/>
          </p:cNvSpPr>
          <p:nvPr>
            <p:ph type="body" sz="quarter" idx="10" hasCustomPrompt="1"/>
          </p:nvPr>
        </p:nvSpPr>
        <p:spPr>
          <a:xfrm>
            <a:off x="435629" y="237315"/>
            <a:ext cx="10115752" cy="1069905"/>
          </a:xfrm>
        </p:spPr>
        <p:txBody>
          <a:bodyPr anchor="ctr" anchorCtr="0">
            <a:normAutofit/>
          </a:bodyPr>
          <a:lstStyle>
            <a:lvl1pPr marL="0" indent="0">
              <a:buNone/>
              <a:defRPr sz="4800">
                <a:solidFill>
                  <a:schemeClr val="bg1"/>
                </a:solidFill>
                <a:latin typeface="Segoe UI Light" panose="020B0502040204020203" pitchFamily="34" charset="0"/>
                <a:cs typeface="Segoe UI Light" panose="020B0502040204020203" pitchFamily="34" charset="0"/>
              </a:defRPr>
            </a:lvl1pPr>
            <a:lvl2pPr marL="457200" indent="0">
              <a:buNone/>
              <a:defRPr sz="3600">
                <a:latin typeface="Segoe UI Light" panose="020B0502040204020203" pitchFamily="34" charset="0"/>
                <a:cs typeface="Segoe UI Light" panose="020B0502040204020203" pitchFamily="34" charset="0"/>
              </a:defRPr>
            </a:lvl2pPr>
            <a:lvl3pPr marL="914400" indent="0">
              <a:buNone/>
              <a:defRPr sz="3600">
                <a:latin typeface="Segoe UI Light" panose="020B0502040204020203" pitchFamily="34" charset="0"/>
                <a:cs typeface="Segoe UI Light" panose="020B0502040204020203" pitchFamily="34" charset="0"/>
              </a:defRPr>
            </a:lvl3pPr>
            <a:lvl4pPr marL="1371600" indent="0">
              <a:buNone/>
              <a:defRPr sz="3600">
                <a:latin typeface="Segoe UI Light" panose="020B0502040204020203" pitchFamily="34" charset="0"/>
                <a:cs typeface="Segoe UI Light" panose="020B0502040204020203" pitchFamily="34" charset="0"/>
              </a:defRPr>
            </a:lvl4pPr>
            <a:lvl5pPr marL="1828800" indent="0">
              <a:buNone/>
              <a:defRPr sz="3600">
                <a:latin typeface="Segoe UI Light" panose="020B0502040204020203" pitchFamily="34" charset="0"/>
                <a:cs typeface="Segoe UI Light" panose="020B0502040204020203" pitchFamily="34" charset="0"/>
              </a:defRPr>
            </a:lvl5pPr>
          </a:lstStyle>
          <a:p>
            <a:pPr lvl="0"/>
            <a:r>
              <a:rPr lang="en-US" dirty="0"/>
              <a:t>Click to edit master text styles</a:t>
            </a:r>
          </a:p>
        </p:txBody>
      </p:sp>
      <p:cxnSp>
        <p:nvCxnSpPr>
          <p:cNvPr id="3" name="Straight Connector 2">
            <a:extLst>
              <a:ext uri="{FF2B5EF4-FFF2-40B4-BE49-F238E27FC236}">
                <a16:creationId xmlns:a16="http://schemas.microsoft.com/office/drawing/2014/main" id="{627A3683-8F33-7388-1BDF-F42D2E417FC2}"/>
              </a:ext>
            </a:extLst>
          </p:cNvPr>
          <p:cNvCxnSpPr>
            <a:cxnSpLocks/>
          </p:cNvCxnSpPr>
          <p:nvPr userDrawn="1"/>
        </p:nvCxnSpPr>
        <p:spPr>
          <a:xfrm>
            <a:off x="573526" y="3115974"/>
            <a:ext cx="236475" cy="0"/>
          </a:xfrm>
          <a:prstGeom prst="line">
            <a:avLst/>
          </a:prstGeom>
          <a:ln w="19050">
            <a:solidFill>
              <a:srgbClr val="FAA41A"/>
            </a:solidFill>
          </a:ln>
        </p:spPr>
        <p:style>
          <a:lnRef idx="1">
            <a:schemeClr val="accent1"/>
          </a:lnRef>
          <a:fillRef idx="0">
            <a:schemeClr val="accent1"/>
          </a:fillRef>
          <a:effectRef idx="0">
            <a:schemeClr val="accent1"/>
          </a:effectRef>
          <a:fontRef idx="minor">
            <a:schemeClr val="tx1"/>
          </a:fontRef>
        </p:style>
      </p:cxnSp>
      <p:sp>
        <p:nvSpPr>
          <p:cNvPr id="5" name="Text Placeholder 22">
            <a:extLst>
              <a:ext uri="{FF2B5EF4-FFF2-40B4-BE49-F238E27FC236}">
                <a16:creationId xmlns:a16="http://schemas.microsoft.com/office/drawing/2014/main" id="{C9C71280-9DAE-463D-E78F-979303CB6B4A}"/>
              </a:ext>
            </a:extLst>
          </p:cNvPr>
          <p:cNvSpPr>
            <a:spLocks noGrp="1"/>
          </p:cNvSpPr>
          <p:nvPr>
            <p:ph type="body" sz="quarter" idx="17" hasCustomPrompt="1"/>
          </p:nvPr>
        </p:nvSpPr>
        <p:spPr>
          <a:xfrm>
            <a:off x="501608" y="3225933"/>
            <a:ext cx="1808993" cy="472741"/>
          </a:xfrm>
        </p:spPr>
        <p:txBody>
          <a:bodyPr lIns="91440" tIns="0" rIns="0" bIns="0">
            <a:normAutofit/>
          </a:bodyPr>
          <a:lstStyle>
            <a:lvl1pPr marL="0" indent="0">
              <a:lnSpc>
                <a:spcPct val="100000"/>
              </a:lnSpc>
              <a:spcBef>
                <a:spcPts val="0"/>
              </a:spcBef>
              <a:buClr>
                <a:srgbClr val="003CB9"/>
              </a:buClr>
              <a:buFont typeface="Arial" panose="020B0604020202020204" pitchFamily="34" charset="0"/>
              <a:buNone/>
              <a:defRPr sz="1500" b="1" i="0">
                <a:solidFill>
                  <a:srgbClr val="003CB9"/>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r>
              <a:rPr lang="en-US" dirty="0"/>
              <a:t>Click to add First and Last Name</a:t>
            </a:r>
          </a:p>
        </p:txBody>
      </p:sp>
      <p:sp>
        <p:nvSpPr>
          <p:cNvPr id="9" name="Text Placeholder 22">
            <a:extLst>
              <a:ext uri="{FF2B5EF4-FFF2-40B4-BE49-F238E27FC236}">
                <a16:creationId xmlns:a16="http://schemas.microsoft.com/office/drawing/2014/main" id="{0FF4BB4A-5831-BF77-6BEC-E2A6A0821879}"/>
              </a:ext>
            </a:extLst>
          </p:cNvPr>
          <p:cNvSpPr>
            <a:spLocks noGrp="1"/>
          </p:cNvSpPr>
          <p:nvPr>
            <p:ph type="body" sz="quarter" idx="22" hasCustomPrompt="1"/>
          </p:nvPr>
        </p:nvSpPr>
        <p:spPr>
          <a:xfrm>
            <a:off x="501608" y="3698674"/>
            <a:ext cx="1808993" cy="307777"/>
          </a:xfrm>
        </p:spPr>
        <p:txBody>
          <a:bodyPr wrap="square">
            <a:spAutoFit/>
          </a:bodyPr>
          <a:lstStyle>
            <a:lvl1pPr marL="0" indent="0">
              <a:lnSpc>
                <a:spcPct val="100000"/>
              </a:lnSpc>
              <a:spcBef>
                <a:spcPts val="0"/>
              </a:spcBef>
              <a:buClr>
                <a:srgbClr val="003CB9"/>
              </a:buClr>
              <a:buFont typeface="Arial" panose="020B0604020202020204" pitchFamily="34" charset="0"/>
              <a:buNone/>
              <a:defRPr sz="1400" b="0" i="1">
                <a:solidFill>
                  <a:srgbClr val="333333"/>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pPr lvl="0"/>
            <a:r>
              <a:rPr lang="en-US" dirty="0"/>
              <a:t>Click to add title</a:t>
            </a:r>
          </a:p>
        </p:txBody>
      </p:sp>
      <p:cxnSp>
        <p:nvCxnSpPr>
          <p:cNvPr id="142" name="Straight Connector 141">
            <a:extLst>
              <a:ext uri="{FF2B5EF4-FFF2-40B4-BE49-F238E27FC236}">
                <a16:creationId xmlns:a16="http://schemas.microsoft.com/office/drawing/2014/main" id="{EAAE5263-F683-7801-F4C1-8657CE1A66F2}"/>
              </a:ext>
            </a:extLst>
          </p:cNvPr>
          <p:cNvCxnSpPr>
            <a:cxnSpLocks/>
          </p:cNvCxnSpPr>
          <p:nvPr userDrawn="1"/>
        </p:nvCxnSpPr>
        <p:spPr>
          <a:xfrm>
            <a:off x="2789254" y="3115974"/>
            <a:ext cx="236475" cy="0"/>
          </a:xfrm>
          <a:prstGeom prst="line">
            <a:avLst/>
          </a:prstGeom>
          <a:ln w="19050">
            <a:solidFill>
              <a:srgbClr val="FAA41A"/>
            </a:solidFill>
          </a:ln>
        </p:spPr>
        <p:style>
          <a:lnRef idx="1">
            <a:schemeClr val="accent1"/>
          </a:lnRef>
          <a:fillRef idx="0">
            <a:schemeClr val="accent1"/>
          </a:fillRef>
          <a:effectRef idx="0">
            <a:schemeClr val="accent1"/>
          </a:effectRef>
          <a:fontRef idx="minor">
            <a:schemeClr val="tx1"/>
          </a:fontRef>
        </p:style>
      </p:cxnSp>
      <p:sp>
        <p:nvSpPr>
          <p:cNvPr id="143" name="Text Placeholder 22">
            <a:extLst>
              <a:ext uri="{FF2B5EF4-FFF2-40B4-BE49-F238E27FC236}">
                <a16:creationId xmlns:a16="http://schemas.microsoft.com/office/drawing/2014/main" id="{162C8CAE-0E1A-B8B9-CB7D-42C551D0EA7D}"/>
              </a:ext>
            </a:extLst>
          </p:cNvPr>
          <p:cNvSpPr>
            <a:spLocks noGrp="1"/>
          </p:cNvSpPr>
          <p:nvPr>
            <p:ph type="body" sz="quarter" idx="23" hasCustomPrompt="1"/>
          </p:nvPr>
        </p:nvSpPr>
        <p:spPr>
          <a:xfrm>
            <a:off x="2717336" y="3225933"/>
            <a:ext cx="1808993" cy="472741"/>
          </a:xfrm>
        </p:spPr>
        <p:txBody>
          <a:bodyPr lIns="91440" tIns="0" rIns="0" bIns="0">
            <a:normAutofit/>
          </a:bodyPr>
          <a:lstStyle>
            <a:lvl1pPr marL="0" indent="0">
              <a:lnSpc>
                <a:spcPct val="100000"/>
              </a:lnSpc>
              <a:spcBef>
                <a:spcPts val="0"/>
              </a:spcBef>
              <a:buClr>
                <a:srgbClr val="003CB9"/>
              </a:buClr>
              <a:buFont typeface="Arial" panose="020B0604020202020204" pitchFamily="34" charset="0"/>
              <a:buNone/>
              <a:defRPr sz="1500" b="1" i="0">
                <a:solidFill>
                  <a:srgbClr val="003CB9"/>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r>
              <a:rPr lang="en-US" dirty="0"/>
              <a:t>Click to add First and Last Name</a:t>
            </a:r>
          </a:p>
        </p:txBody>
      </p:sp>
      <p:sp>
        <p:nvSpPr>
          <p:cNvPr id="145" name="Text Placeholder 22">
            <a:extLst>
              <a:ext uri="{FF2B5EF4-FFF2-40B4-BE49-F238E27FC236}">
                <a16:creationId xmlns:a16="http://schemas.microsoft.com/office/drawing/2014/main" id="{E81F311F-E3E5-4C86-9EB3-77D078716CE0}"/>
              </a:ext>
            </a:extLst>
          </p:cNvPr>
          <p:cNvSpPr>
            <a:spLocks noGrp="1"/>
          </p:cNvSpPr>
          <p:nvPr>
            <p:ph type="body" sz="quarter" idx="25" hasCustomPrompt="1"/>
          </p:nvPr>
        </p:nvSpPr>
        <p:spPr>
          <a:xfrm>
            <a:off x="2717336" y="3698674"/>
            <a:ext cx="1808993" cy="307777"/>
          </a:xfrm>
        </p:spPr>
        <p:txBody>
          <a:bodyPr wrap="square">
            <a:spAutoFit/>
          </a:bodyPr>
          <a:lstStyle>
            <a:lvl1pPr marL="0" indent="0">
              <a:lnSpc>
                <a:spcPct val="100000"/>
              </a:lnSpc>
              <a:spcBef>
                <a:spcPts val="0"/>
              </a:spcBef>
              <a:buClr>
                <a:srgbClr val="003CB9"/>
              </a:buClr>
              <a:buFont typeface="Arial" panose="020B0604020202020204" pitchFamily="34" charset="0"/>
              <a:buNone/>
              <a:defRPr sz="1400" b="0" i="1">
                <a:solidFill>
                  <a:srgbClr val="333333"/>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pPr lvl="0"/>
            <a:r>
              <a:rPr lang="en-US" dirty="0"/>
              <a:t>Click to add title</a:t>
            </a:r>
          </a:p>
        </p:txBody>
      </p:sp>
      <p:cxnSp>
        <p:nvCxnSpPr>
          <p:cNvPr id="146" name="Straight Connector 145">
            <a:extLst>
              <a:ext uri="{FF2B5EF4-FFF2-40B4-BE49-F238E27FC236}">
                <a16:creationId xmlns:a16="http://schemas.microsoft.com/office/drawing/2014/main" id="{BBF1F798-3CD1-7975-8FC8-7B4664194D5A}"/>
              </a:ext>
            </a:extLst>
          </p:cNvPr>
          <p:cNvCxnSpPr>
            <a:cxnSpLocks/>
          </p:cNvCxnSpPr>
          <p:nvPr userDrawn="1"/>
        </p:nvCxnSpPr>
        <p:spPr>
          <a:xfrm>
            <a:off x="5013854" y="3115974"/>
            <a:ext cx="236475" cy="0"/>
          </a:xfrm>
          <a:prstGeom prst="line">
            <a:avLst/>
          </a:prstGeom>
          <a:ln w="19050">
            <a:solidFill>
              <a:srgbClr val="FAA41A"/>
            </a:solidFill>
          </a:ln>
        </p:spPr>
        <p:style>
          <a:lnRef idx="1">
            <a:schemeClr val="accent1"/>
          </a:lnRef>
          <a:fillRef idx="0">
            <a:schemeClr val="accent1"/>
          </a:fillRef>
          <a:effectRef idx="0">
            <a:schemeClr val="accent1"/>
          </a:effectRef>
          <a:fontRef idx="minor">
            <a:schemeClr val="tx1"/>
          </a:fontRef>
        </p:style>
      </p:cxnSp>
      <p:sp>
        <p:nvSpPr>
          <p:cNvPr id="147" name="Text Placeholder 22">
            <a:extLst>
              <a:ext uri="{FF2B5EF4-FFF2-40B4-BE49-F238E27FC236}">
                <a16:creationId xmlns:a16="http://schemas.microsoft.com/office/drawing/2014/main" id="{4FB1465A-A18E-54E6-1910-1C4F13B123F4}"/>
              </a:ext>
            </a:extLst>
          </p:cNvPr>
          <p:cNvSpPr>
            <a:spLocks noGrp="1"/>
          </p:cNvSpPr>
          <p:nvPr>
            <p:ph type="body" sz="quarter" idx="26" hasCustomPrompt="1"/>
          </p:nvPr>
        </p:nvSpPr>
        <p:spPr>
          <a:xfrm>
            <a:off x="4941936" y="3225933"/>
            <a:ext cx="1808993" cy="472741"/>
          </a:xfrm>
        </p:spPr>
        <p:txBody>
          <a:bodyPr lIns="91440" tIns="0" rIns="0" bIns="0">
            <a:normAutofit/>
          </a:bodyPr>
          <a:lstStyle>
            <a:lvl1pPr marL="0" indent="0">
              <a:lnSpc>
                <a:spcPct val="100000"/>
              </a:lnSpc>
              <a:spcBef>
                <a:spcPts val="0"/>
              </a:spcBef>
              <a:buClr>
                <a:srgbClr val="003CB9"/>
              </a:buClr>
              <a:buFont typeface="Arial" panose="020B0604020202020204" pitchFamily="34" charset="0"/>
              <a:buNone/>
              <a:defRPr sz="1500" b="1" i="0">
                <a:solidFill>
                  <a:srgbClr val="003CB9"/>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r>
              <a:rPr lang="en-US" dirty="0"/>
              <a:t>Click to add First and Last Name</a:t>
            </a:r>
          </a:p>
        </p:txBody>
      </p:sp>
      <p:sp>
        <p:nvSpPr>
          <p:cNvPr id="149" name="Text Placeholder 22">
            <a:extLst>
              <a:ext uri="{FF2B5EF4-FFF2-40B4-BE49-F238E27FC236}">
                <a16:creationId xmlns:a16="http://schemas.microsoft.com/office/drawing/2014/main" id="{BFC1430A-436E-E534-9D31-9E73BE9F0BAA}"/>
              </a:ext>
            </a:extLst>
          </p:cNvPr>
          <p:cNvSpPr>
            <a:spLocks noGrp="1"/>
          </p:cNvSpPr>
          <p:nvPr>
            <p:ph type="body" sz="quarter" idx="28" hasCustomPrompt="1"/>
          </p:nvPr>
        </p:nvSpPr>
        <p:spPr>
          <a:xfrm>
            <a:off x="4941936" y="3698674"/>
            <a:ext cx="1808993" cy="307777"/>
          </a:xfrm>
        </p:spPr>
        <p:txBody>
          <a:bodyPr wrap="square">
            <a:spAutoFit/>
          </a:bodyPr>
          <a:lstStyle>
            <a:lvl1pPr marL="0" indent="0">
              <a:lnSpc>
                <a:spcPct val="100000"/>
              </a:lnSpc>
              <a:spcBef>
                <a:spcPts val="0"/>
              </a:spcBef>
              <a:buClr>
                <a:srgbClr val="003CB9"/>
              </a:buClr>
              <a:buFont typeface="Arial" panose="020B0604020202020204" pitchFamily="34" charset="0"/>
              <a:buNone/>
              <a:defRPr sz="1400" b="0" i="1">
                <a:solidFill>
                  <a:srgbClr val="333333"/>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pPr lvl="0"/>
            <a:r>
              <a:rPr lang="en-US" dirty="0"/>
              <a:t>Click to add title</a:t>
            </a:r>
          </a:p>
        </p:txBody>
      </p:sp>
      <p:cxnSp>
        <p:nvCxnSpPr>
          <p:cNvPr id="154" name="Straight Connector 153">
            <a:extLst>
              <a:ext uri="{FF2B5EF4-FFF2-40B4-BE49-F238E27FC236}">
                <a16:creationId xmlns:a16="http://schemas.microsoft.com/office/drawing/2014/main" id="{60A149AA-3754-F848-1E46-921DC82E7056}"/>
              </a:ext>
            </a:extLst>
          </p:cNvPr>
          <p:cNvCxnSpPr>
            <a:cxnSpLocks/>
          </p:cNvCxnSpPr>
          <p:nvPr userDrawn="1"/>
        </p:nvCxnSpPr>
        <p:spPr>
          <a:xfrm>
            <a:off x="9474663" y="3115974"/>
            <a:ext cx="236475" cy="0"/>
          </a:xfrm>
          <a:prstGeom prst="line">
            <a:avLst/>
          </a:prstGeom>
          <a:ln w="19050">
            <a:solidFill>
              <a:srgbClr val="FAA41A"/>
            </a:solidFill>
          </a:ln>
        </p:spPr>
        <p:style>
          <a:lnRef idx="1">
            <a:schemeClr val="accent1"/>
          </a:lnRef>
          <a:fillRef idx="0">
            <a:schemeClr val="accent1"/>
          </a:fillRef>
          <a:effectRef idx="0">
            <a:schemeClr val="accent1"/>
          </a:effectRef>
          <a:fontRef idx="minor">
            <a:schemeClr val="tx1"/>
          </a:fontRef>
        </p:style>
      </p:cxnSp>
      <p:sp>
        <p:nvSpPr>
          <p:cNvPr id="155" name="Text Placeholder 22">
            <a:extLst>
              <a:ext uri="{FF2B5EF4-FFF2-40B4-BE49-F238E27FC236}">
                <a16:creationId xmlns:a16="http://schemas.microsoft.com/office/drawing/2014/main" id="{1CF451B0-CFC3-D874-BFCA-F03BBD524DBF}"/>
              </a:ext>
            </a:extLst>
          </p:cNvPr>
          <p:cNvSpPr>
            <a:spLocks noGrp="1"/>
          </p:cNvSpPr>
          <p:nvPr>
            <p:ph type="body" sz="quarter" idx="32" hasCustomPrompt="1"/>
          </p:nvPr>
        </p:nvSpPr>
        <p:spPr>
          <a:xfrm>
            <a:off x="9402745" y="3225933"/>
            <a:ext cx="1808993" cy="472741"/>
          </a:xfrm>
        </p:spPr>
        <p:txBody>
          <a:bodyPr lIns="91440" tIns="0" rIns="0" bIns="0">
            <a:normAutofit/>
          </a:bodyPr>
          <a:lstStyle>
            <a:lvl1pPr marL="0" indent="0">
              <a:lnSpc>
                <a:spcPct val="100000"/>
              </a:lnSpc>
              <a:spcBef>
                <a:spcPts val="0"/>
              </a:spcBef>
              <a:buClr>
                <a:srgbClr val="003CB9"/>
              </a:buClr>
              <a:buFont typeface="Arial" panose="020B0604020202020204" pitchFamily="34" charset="0"/>
              <a:buNone/>
              <a:defRPr sz="1500" b="1" i="0">
                <a:solidFill>
                  <a:srgbClr val="003CB9"/>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r>
              <a:rPr lang="en-US" dirty="0"/>
              <a:t>Click to add First and Last Name</a:t>
            </a:r>
          </a:p>
        </p:txBody>
      </p:sp>
      <p:sp>
        <p:nvSpPr>
          <p:cNvPr id="157" name="Text Placeholder 22">
            <a:extLst>
              <a:ext uri="{FF2B5EF4-FFF2-40B4-BE49-F238E27FC236}">
                <a16:creationId xmlns:a16="http://schemas.microsoft.com/office/drawing/2014/main" id="{37C47250-3FFD-224B-2B08-76863BB903C0}"/>
              </a:ext>
            </a:extLst>
          </p:cNvPr>
          <p:cNvSpPr>
            <a:spLocks noGrp="1"/>
          </p:cNvSpPr>
          <p:nvPr>
            <p:ph type="body" sz="quarter" idx="34" hasCustomPrompt="1"/>
          </p:nvPr>
        </p:nvSpPr>
        <p:spPr>
          <a:xfrm>
            <a:off x="9402745" y="3698674"/>
            <a:ext cx="1808993" cy="307777"/>
          </a:xfrm>
        </p:spPr>
        <p:txBody>
          <a:bodyPr wrap="square">
            <a:spAutoFit/>
          </a:bodyPr>
          <a:lstStyle>
            <a:lvl1pPr marL="0" indent="0">
              <a:lnSpc>
                <a:spcPct val="100000"/>
              </a:lnSpc>
              <a:spcBef>
                <a:spcPts val="0"/>
              </a:spcBef>
              <a:buClr>
                <a:srgbClr val="003CB9"/>
              </a:buClr>
              <a:buFont typeface="Arial" panose="020B0604020202020204" pitchFamily="34" charset="0"/>
              <a:buNone/>
              <a:defRPr sz="1400" b="0" i="1">
                <a:solidFill>
                  <a:srgbClr val="333333"/>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pPr lvl="0"/>
            <a:r>
              <a:rPr lang="en-US" dirty="0"/>
              <a:t>Click to add title</a:t>
            </a:r>
          </a:p>
        </p:txBody>
      </p:sp>
      <p:cxnSp>
        <p:nvCxnSpPr>
          <p:cNvPr id="158" name="Straight Connector 157">
            <a:extLst>
              <a:ext uri="{FF2B5EF4-FFF2-40B4-BE49-F238E27FC236}">
                <a16:creationId xmlns:a16="http://schemas.microsoft.com/office/drawing/2014/main" id="{61F63419-C05F-3C28-5C7E-F9A42E2350AF}"/>
              </a:ext>
            </a:extLst>
          </p:cNvPr>
          <p:cNvCxnSpPr>
            <a:cxnSpLocks/>
          </p:cNvCxnSpPr>
          <p:nvPr userDrawn="1"/>
        </p:nvCxnSpPr>
        <p:spPr>
          <a:xfrm>
            <a:off x="7235576" y="3115974"/>
            <a:ext cx="236475" cy="0"/>
          </a:xfrm>
          <a:prstGeom prst="line">
            <a:avLst/>
          </a:prstGeom>
          <a:ln w="19050">
            <a:solidFill>
              <a:srgbClr val="FAA41A"/>
            </a:solidFill>
          </a:ln>
        </p:spPr>
        <p:style>
          <a:lnRef idx="1">
            <a:schemeClr val="accent1"/>
          </a:lnRef>
          <a:fillRef idx="0">
            <a:schemeClr val="accent1"/>
          </a:fillRef>
          <a:effectRef idx="0">
            <a:schemeClr val="accent1"/>
          </a:effectRef>
          <a:fontRef idx="minor">
            <a:schemeClr val="tx1"/>
          </a:fontRef>
        </p:style>
      </p:cxnSp>
      <p:sp>
        <p:nvSpPr>
          <p:cNvPr id="159" name="Text Placeholder 22">
            <a:extLst>
              <a:ext uri="{FF2B5EF4-FFF2-40B4-BE49-F238E27FC236}">
                <a16:creationId xmlns:a16="http://schemas.microsoft.com/office/drawing/2014/main" id="{84D8F68F-6EB9-79A0-AEBD-D4B0224B2990}"/>
              </a:ext>
            </a:extLst>
          </p:cNvPr>
          <p:cNvSpPr>
            <a:spLocks noGrp="1"/>
          </p:cNvSpPr>
          <p:nvPr>
            <p:ph type="body" sz="quarter" idx="35" hasCustomPrompt="1"/>
          </p:nvPr>
        </p:nvSpPr>
        <p:spPr>
          <a:xfrm>
            <a:off x="7163658" y="3225933"/>
            <a:ext cx="1808993" cy="472741"/>
          </a:xfrm>
        </p:spPr>
        <p:txBody>
          <a:bodyPr lIns="91440" tIns="0" rIns="0" bIns="0">
            <a:normAutofit/>
          </a:bodyPr>
          <a:lstStyle>
            <a:lvl1pPr marL="0" indent="0">
              <a:lnSpc>
                <a:spcPct val="100000"/>
              </a:lnSpc>
              <a:spcBef>
                <a:spcPts val="0"/>
              </a:spcBef>
              <a:buClr>
                <a:srgbClr val="003CB9"/>
              </a:buClr>
              <a:buFont typeface="Arial" panose="020B0604020202020204" pitchFamily="34" charset="0"/>
              <a:buNone/>
              <a:defRPr sz="1500" b="1" i="0">
                <a:solidFill>
                  <a:srgbClr val="003CB9"/>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r>
              <a:rPr lang="en-US" dirty="0"/>
              <a:t>Click to add First and Last Name</a:t>
            </a:r>
          </a:p>
        </p:txBody>
      </p:sp>
      <p:sp>
        <p:nvSpPr>
          <p:cNvPr id="161" name="Text Placeholder 22">
            <a:extLst>
              <a:ext uri="{FF2B5EF4-FFF2-40B4-BE49-F238E27FC236}">
                <a16:creationId xmlns:a16="http://schemas.microsoft.com/office/drawing/2014/main" id="{0A8DCFFF-D375-F702-A460-5496ED9A8920}"/>
              </a:ext>
            </a:extLst>
          </p:cNvPr>
          <p:cNvSpPr>
            <a:spLocks noGrp="1"/>
          </p:cNvSpPr>
          <p:nvPr>
            <p:ph type="body" sz="quarter" idx="37" hasCustomPrompt="1"/>
          </p:nvPr>
        </p:nvSpPr>
        <p:spPr>
          <a:xfrm>
            <a:off x="7163658" y="3698674"/>
            <a:ext cx="1808993" cy="307777"/>
          </a:xfrm>
        </p:spPr>
        <p:txBody>
          <a:bodyPr wrap="square">
            <a:spAutoFit/>
          </a:bodyPr>
          <a:lstStyle>
            <a:lvl1pPr marL="0" indent="0">
              <a:lnSpc>
                <a:spcPct val="100000"/>
              </a:lnSpc>
              <a:spcBef>
                <a:spcPts val="0"/>
              </a:spcBef>
              <a:buClr>
                <a:srgbClr val="003CB9"/>
              </a:buClr>
              <a:buFont typeface="Arial" panose="020B0604020202020204" pitchFamily="34" charset="0"/>
              <a:buNone/>
              <a:defRPr sz="1400" b="0" i="1">
                <a:solidFill>
                  <a:srgbClr val="333333"/>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pPr lvl="0"/>
            <a:r>
              <a:rPr lang="en-US" dirty="0"/>
              <a:t>Click to add title</a:t>
            </a:r>
          </a:p>
        </p:txBody>
      </p:sp>
      <p:cxnSp>
        <p:nvCxnSpPr>
          <p:cNvPr id="162" name="Straight Connector 161">
            <a:extLst>
              <a:ext uri="{FF2B5EF4-FFF2-40B4-BE49-F238E27FC236}">
                <a16:creationId xmlns:a16="http://schemas.microsoft.com/office/drawing/2014/main" id="{FCF885A2-784E-0ED0-4541-C80B7B857607}"/>
              </a:ext>
            </a:extLst>
          </p:cNvPr>
          <p:cNvCxnSpPr>
            <a:cxnSpLocks/>
          </p:cNvCxnSpPr>
          <p:nvPr userDrawn="1"/>
        </p:nvCxnSpPr>
        <p:spPr>
          <a:xfrm>
            <a:off x="573526" y="5596646"/>
            <a:ext cx="236475" cy="0"/>
          </a:xfrm>
          <a:prstGeom prst="line">
            <a:avLst/>
          </a:prstGeom>
          <a:ln w="19050">
            <a:solidFill>
              <a:srgbClr val="FAA41A"/>
            </a:solidFill>
          </a:ln>
        </p:spPr>
        <p:style>
          <a:lnRef idx="1">
            <a:schemeClr val="accent1"/>
          </a:lnRef>
          <a:fillRef idx="0">
            <a:schemeClr val="accent1"/>
          </a:fillRef>
          <a:effectRef idx="0">
            <a:schemeClr val="accent1"/>
          </a:effectRef>
          <a:fontRef idx="minor">
            <a:schemeClr val="tx1"/>
          </a:fontRef>
        </p:style>
      </p:cxnSp>
      <p:sp>
        <p:nvSpPr>
          <p:cNvPr id="163" name="Text Placeholder 22">
            <a:extLst>
              <a:ext uri="{FF2B5EF4-FFF2-40B4-BE49-F238E27FC236}">
                <a16:creationId xmlns:a16="http://schemas.microsoft.com/office/drawing/2014/main" id="{B0BBA3F6-6A5C-282D-5872-F751404A3941}"/>
              </a:ext>
            </a:extLst>
          </p:cNvPr>
          <p:cNvSpPr>
            <a:spLocks noGrp="1"/>
          </p:cNvSpPr>
          <p:nvPr>
            <p:ph type="body" sz="quarter" idx="38" hasCustomPrompt="1"/>
          </p:nvPr>
        </p:nvSpPr>
        <p:spPr>
          <a:xfrm>
            <a:off x="501608" y="5706605"/>
            <a:ext cx="1808993" cy="472741"/>
          </a:xfrm>
        </p:spPr>
        <p:txBody>
          <a:bodyPr lIns="91440" tIns="0" rIns="0" bIns="0">
            <a:normAutofit/>
          </a:bodyPr>
          <a:lstStyle>
            <a:lvl1pPr marL="0" indent="0">
              <a:lnSpc>
                <a:spcPct val="100000"/>
              </a:lnSpc>
              <a:spcBef>
                <a:spcPts val="0"/>
              </a:spcBef>
              <a:buClr>
                <a:srgbClr val="003CB9"/>
              </a:buClr>
              <a:buFont typeface="Arial" panose="020B0604020202020204" pitchFamily="34" charset="0"/>
              <a:buNone/>
              <a:defRPr sz="1500" b="1" i="0">
                <a:solidFill>
                  <a:srgbClr val="003CB9"/>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r>
              <a:rPr lang="en-US" dirty="0"/>
              <a:t>Click to add First and Last Name</a:t>
            </a:r>
          </a:p>
        </p:txBody>
      </p:sp>
      <p:sp>
        <p:nvSpPr>
          <p:cNvPr id="165" name="Text Placeholder 22">
            <a:extLst>
              <a:ext uri="{FF2B5EF4-FFF2-40B4-BE49-F238E27FC236}">
                <a16:creationId xmlns:a16="http://schemas.microsoft.com/office/drawing/2014/main" id="{E3997B77-2C23-A219-5B14-33E48B3C6695}"/>
              </a:ext>
            </a:extLst>
          </p:cNvPr>
          <p:cNvSpPr>
            <a:spLocks noGrp="1"/>
          </p:cNvSpPr>
          <p:nvPr>
            <p:ph type="body" sz="quarter" idx="40" hasCustomPrompt="1"/>
          </p:nvPr>
        </p:nvSpPr>
        <p:spPr>
          <a:xfrm>
            <a:off x="501608" y="6179346"/>
            <a:ext cx="1808993" cy="307777"/>
          </a:xfrm>
        </p:spPr>
        <p:txBody>
          <a:bodyPr wrap="square">
            <a:spAutoFit/>
          </a:bodyPr>
          <a:lstStyle>
            <a:lvl1pPr marL="0" indent="0">
              <a:lnSpc>
                <a:spcPct val="100000"/>
              </a:lnSpc>
              <a:spcBef>
                <a:spcPts val="0"/>
              </a:spcBef>
              <a:buClr>
                <a:srgbClr val="003CB9"/>
              </a:buClr>
              <a:buFont typeface="Arial" panose="020B0604020202020204" pitchFamily="34" charset="0"/>
              <a:buNone/>
              <a:defRPr sz="1400" b="0" i="1">
                <a:solidFill>
                  <a:srgbClr val="333333"/>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pPr lvl="0"/>
            <a:r>
              <a:rPr lang="en-US" dirty="0"/>
              <a:t>Click to add title</a:t>
            </a:r>
          </a:p>
        </p:txBody>
      </p:sp>
      <p:cxnSp>
        <p:nvCxnSpPr>
          <p:cNvPr id="166" name="Straight Connector 165">
            <a:extLst>
              <a:ext uri="{FF2B5EF4-FFF2-40B4-BE49-F238E27FC236}">
                <a16:creationId xmlns:a16="http://schemas.microsoft.com/office/drawing/2014/main" id="{9FF6B7E6-A88B-A614-C08A-25F66BB12F68}"/>
              </a:ext>
            </a:extLst>
          </p:cNvPr>
          <p:cNvCxnSpPr>
            <a:cxnSpLocks/>
          </p:cNvCxnSpPr>
          <p:nvPr userDrawn="1"/>
        </p:nvCxnSpPr>
        <p:spPr>
          <a:xfrm>
            <a:off x="2789254" y="5596646"/>
            <a:ext cx="236475" cy="0"/>
          </a:xfrm>
          <a:prstGeom prst="line">
            <a:avLst/>
          </a:prstGeom>
          <a:ln w="19050">
            <a:solidFill>
              <a:srgbClr val="FAA41A"/>
            </a:solidFill>
          </a:ln>
        </p:spPr>
        <p:style>
          <a:lnRef idx="1">
            <a:schemeClr val="accent1"/>
          </a:lnRef>
          <a:fillRef idx="0">
            <a:schemeClr val="accent1"/>
          </a:fillRef>
          <a:effectRef idx="0">
            <a:schemeClr val="accent1"/>
          </a:effectRef>
          <a:fontRef idx="minor">
            <a:schemeClr val="tx1"/>
          </a:fontRef>
        </p:style>
      </p:cxnSp>
      <p:sp>
        <p:nvSpPr>
          <p:cNvPr id="167" name="Text Placeholder 22">
            <a:extLst>
              <a:ext uri="{FF2B5EF4-FFF2-40B4-BE49-F238E27FC236}">
                <a16:creationId xmlns:a16="http://schemas.microsoft.com/office/drawing/2014/main" id="{102B8778-D751-554B-B1A2-619275508E69}"/>
              </a:ext>
            </a:extLst>
          </p:cNvPr>
          <p:cNvSpPr>
            <a:spLocks noGrp="1"/>
          </p:cNvSpPr>
          <p:nvPr>
            <p:ph type="body" sz="quarter" idx="41" hasCustomPrompt="1"/>
          </p:nvPr>
        </p:nvSpPr>
        <p:spPr>
          <a:xfrm>
            <a:off x="2717336" y="5706605"/>
            <a:ext cx="1808993" cy="472741"/>
          </a:xfrm>
        </p:spPr>
        <p:txBody>
          <a:bodyPr lIns="91440" tIns="0" rIns="0" bIns="0">
            <a:normAutofit/>
          </a:bodyPr>
          <a:lstStyle>
            <a:lvl1pPr marL="0" indent="0">
              <a:lnSpc>
                <a:spcPct val="100000"/>
              </a:lnSpc>
              <a:spcBef>
                <a:spcPts val="0"/>
              </a:spcBef>
              <a:buClr>
                <a:srgbClr val="003CB9"/>
              </a:buClr>
              <a:buFont typeface="Arial" panose="020B0604020202020204" pitchFamily="34" charset="0"/>
              <a:buNone/>
              <a:defRPr sz="1500" b="1" i="0">
                <a:solidFill>
                  <a:srgbClr val="003CB9"/>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r>
              <a:rPr lang="en-US" dirty="0"/>
              <a:t>Click to add First and Last Name</a:t>
            </a:r>
          </a:p>
        </p:txBody>
      </p:sp>
      <p:sp>
        <p:nvSpPr>
          <p:cNvPr id="169" name="Text Placeholder 22">
            <a:extLst>
              <a:ext uri="{FF2B5EF4-FFF2-40B4-BE49-F238E27FC236}">
                <a16:creationId xmlns:a16="http://schemas.microsoft.com/office/drawing/2014/main" id="{C712B86C-F7C3-6FD6-6E53-5975083B661E}"/>
              </a:ext>
            </a:extLst>
          </p:cNvPr>
          <p:cNvSpPr>
            <a:spLocks noGrp="1"/>
          </p:cNvSpPr>
          <p:nvPr>
            <p:ph type="body" sz="quarter" idx="43" hasCustomPrompt="1"/>
          </p:nvPr>
        </p:nvSpPr>
        <p:spPr>
          <a:xfrm>
            <a:off x="2717336" y="6179346"/>
            <a:ext cx="1808993" cy="307777"/>
          </a:xfrm>
        </p:spPr>
        <p:txBody>
          <a:bodyPr wrap="square">
            <a:spAutoFit/>
          </a:bodyPr>
          <a:lstStyle>
            <a:lvl1pPr marL="0" indent="0">
              <a:lnSpc>
                <a:spcPct val="100000"/>
              </a:lnSpc>
              <a:spcBef>
                <a:spcPts val="0"/>
              </a:spcBef>
              <a:buClr>
                <a:srgbClr val="003CB9"/>
              </a:buClr>
              <a:buFont typeface="Arial" panose="020B0604020202020204" pitchFamily="34" charset="0"/>
              <a:buNone/>
              <a:defRPr sz="1400" b="0" i="1">
                <a:solidFill>
                  <a:srgbClr val="333333"/>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pPr lvl="0"/>
            <a:r>
              <a:rPr lang="en-US" dirty="0"/>
              <a:t>Click to add title</a:t>
            </a:r>
          </a:p>
        </p:txBody>
      </p:sp>
      <p:cxnSp>
        <p:nvCxnSpPr>
          <p:cNvPr id="170" name="Straight Connector 169">
            <a:extLst>
              <a:ext uri="{FF2B5EF4-FFF2-40B4-BE49-F238E27FC236}">
                <a16:creationId xmlns:a16="http://schemas.microsoft.com/office/drawing/2014/main" id="{01A7B675-6C56-AD33-4304-334563F7A232}"/>
              </a:ext>
            </a:extLst>
          </p:cNvPr>
          <p:cNvCxnSpPr>
            <a:cxnSpLocks/>
          </p:cNvCxnSpPr>
          <p:nvPr userDrawn="1"/>
        </p:nvCxnSpPr>
        <p:spPr>
          <a:xfrm>
            <a:off x="5013854" y="5596646"/>
            <a:ext cx="236475" cy="0"/>
          </a:xfrm>
          <a:prstGeom prst="line">
            <a:avLst/>
          </a:prstGeom>
          <a:ln w="19050">
            <a:solidFill>
              <a:srgbClr val="FAA41A"/>
            </a:solidFill>
          </a:ln>
        </p:spPr>
        <p:style>
          <a:lnRef idx="1">
            <a:schemeClr val="accent1"/>
          </a:lnRef>
          <a:fillRef idx="0">
            <a:schemeClr val="accent1"/>
          </a:fillRef>
          <a:effectRef idx="0">
            <a:schemeClr val="accent1"/>
          </a:effectRef>
          <a:fontRef idx="minor">
            <a:schemeClr val="tx1"/>
          </a:fontRef>
        </p:style>
      </p:cxnSp>
      <p:sp>
        <p:nvSpPr>
          <p:cNvPr id="171" name="Text Placeholder 22">
            <a:extLst>
              <a:ext uri="{FF2B5EF4-FFF2-40B4-BE49-F238E27FC236}">
                <a16:creationId xmlns:a16="http://schemas.microsoft.com/office/drawing/2014/main" id="{3F661D9A-CFA8-93B0-EEAD-EA166EADC12A}"/>
              </a:ext>
            </a:extLst>
          </p:cNvPr>
          <p:cNvSpPr>
            <a:spLocks noGrp="1"/>
          </p:cNvSpPr>
          <p:nvPr>
            <p:ph type="body" sz="quarter" idx="44" hasCustomPrompt="1"/>
          </p:nvPr>
        </p:nvSpPr>
        <p:spPr>
          <a:xfrm>
            <a:off x="4941936" y="5706605"/>
            <a:ext cx="1808993" cy="472741"/>
          </a:xfrm>
        </p:spPr>
        <p:txBody>
          <a:bodyPr lIns="91440" tIns="0" rIns="0" bIns="0">
            <a:normAutofit/>
          </a:bodyPr>
          <a:lstStyle>
            <a:lvl1pPr marL="0" indent="0">
              <a:lnSpc>
                <a:spcPct val="100000"/>
              </a:lnSpc>
              <a:spcBef>
                <a:spcPts val="0"/>
              </a:spcBef>
              <a:buClr>
                <a:srgbClr val="003CB9"/>
              </a:buClr>
              <a:buFont typeface="Arial" panose="020B0604020202020204" pitchFamily="34" charset="0"/>
              <a:buNone/>
              <a:defRPr sz="1500" b="1" i="0">
                <a:solidFill>
                  <a:srgbClr val="003CB9"/>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r>
              <a:rPr lang="en-US" dirty="0"/>
              <a:t>Click to add First and Last Name</a:t>
            </a:r>
          </a:p>
        </p:txBody>
      </p:sp>
      <p:sp>
        <p:nvSpPr>
          <p:cNvPr id="173" name="Text Placeholder 22">
            <a:extLst>
              <a:ext uri="{FF2B5EF4-FFF2-40B4-BE49-F238E27FC236}">
                <a16:creationId xmlns:a16="http://schemas.microsoft.com/office/drawing/2014/main" id="{F0F612E7-9E40-37B4-1049-AFB7A55497A8}"/>
              </a:ext>
            </a:extLst>
          </p:cNvPr>
          <p:cNvSpPr>
            <a:spLocks noGrp="1"/>
          </p:cNvSpPr>
          <p:nvPr>
            <p:ph type="body" sz="quarter" idx="46" hasCustomPrompt="1"/>
          </p:nvPr>
        </p:nvSpPr>
        <p:spPr>
          <a:xfrm>
            <a:off x="4941936" y="6179346"/>
            <a:ext cx="1808993" cy="307777"/>
          </a:xfrm>
        </p:spPr>
        <p:txBody>
          <a:bodyPr wrap="square">
            <a:spAutoFit/>
          </a:bodyPr>
          <a:lstStyle>
            <a:lvl1pPr marL="0" indent="0">
              <a:lnSpc>
                <a:spcPct val="100000"/>
              </a:lnSpc>
              <a:spcBef>
                <a:spcPts val="0"/>
              </a:spcBef>
              <a:buClr>
                <a:srgbClr val="003CB9"/>
              </a:buClr>
              <a:buFont typeface="Arial" panose="020B0604020202020204" pitchFamily="34" charset="0"/>
              <a:buNone/>
              <a:defRPr sz="1400" b="0" i="1">
                <a:solidFill>
                  <a:srgbClr val="333333"/>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pPr lvl="0"/>
            <a:r>
              <a:rPr lang="en-US" dirty="0"/>
              <a:t>Click to add title</a:t>
            </a:r>
          </a:p>
        </p:txBody>
      </p:sp>
      <p:cxnSp>
        <p:nvCxnSpPr>
          <p:cNvPr id="174" name="Straight Connector 173">
            <a:extLst>
              <a:ext uri="{FF2B5EF4-FFF2-40B4-BE49-F238E27FC236}">
                <a16:creationId xmlns:a16="http://schemas.microsoft.com/office/drawing/2014/main" id="{09ED584F-E350-625F-3D97-B21D92163AFE}"/>
              </a:ext>
            </a:extLst>
          </p:cNvPr>
          <p:cNvCxnSpPr>
            <a:cxnSpLocks/>
          </p:cNvCxnSpPr>
          <p:nvPr userDrawn="1"/>
        </p:nvCxnSpPr>
        <p:spPr>
          <a:xfrm>
            <a:off x="9474663" y="5596646"/>
            <a:ext cx="236475" cy="0"/>
          </a:xfrm>
          <a:prstGeom prst="line">
            <a:avLst/>
          </a:prstGeom>
          <a:ln w="19050">
            <a:solidFill>
              <a:srgbClr val="FAA41A"/>
            </a:solidFill>
          </a:ln>
        </p:spPr>
        <p:style>
          <a:lnRef idx="1">
            <a:schemeClr val="accent1"/>
          </a:lnRef>
          <a:fillRef idx="0">
            <a:schemeClr val="accent1"/>
          </a:fillRef>
          <a:effectRef idx="0">
            <a:schemeClr val="accent1"/>
          </a:effectRef>
          <a:fontRef idx="minor">
            <a:schemeClr val="tx1"/>
          </a:fontRef>
        </p:style>
      </p:cxnSp>
      <p:sp>
        <p:nvSpPr>
          <p:cNvPr id="175" name="Text Placeholder 22">
            <a:extLst>
              <a:ext uri="{FF2B5EF4-FFF2-40B4-BE49-F238E27FC236}">
                <a16:creationId xmlns:a16="http://schemas.microsoft.com/office/drawing/2014/main" id="{61DCBA4E-5DE6-A5D2-06EA-52FE7A2F2922}"/>
              </a:ext>
            </a:extLst>
          </p:cNvPr>
          <p:cNvSpPr>
            <a:spLocks noGrp="1"/>
          </p:cNvSpPr>
          <p:nvPr>
            <p:ph type="body" sz="quarter" idx="47" hasCustomPrompt="1"/>
          </p:nvPr>
        </p:nvSpPr>
        <p:spPr>
          <a:xfrm>
            <a:off x="9402745" y="5706605"/>
            <a:ext cx="1808993" cy="472741"/>
          </a:xfrm>
        </p:spPr>
        <p:txBody>
          <a:bodyPr lIns="91440" tIns="0" rIns="0" bIns="0">
            <a:normAutofit/>
          </a:bodyPr>
          <a:lstStyle>
            <a:lvl1pPr marL="0" indent="0">
              <a:lnSpc>
                <a:spcPct val="100000"/>
              </a:lnSpc>
              <a:spcBef>
                <a:spcPts val="0"/>
              </a:spcBef>
              <a:buClr>
                <a:srgbClr val="003CB9"/>
              </a:buClr>
              <a:buFont typeface="Arial" panose="020B0604020202020204" pitchFamily="34" charset="0"/>
              <a:buNone/>
              <a:defRPr sz="1500" b="1" i="0">
                <a:solidFill>
                  <a:srgbClr val="003CB9"/>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r>
              <a:rPr lang="en-US" dirty="0"/>
              <a:t>Click to add First and Last Name</a:t>
            </a:r>
          </a:p>
        </p:txBody>
      </p:sp>
      <p:sp>
        <p:nvSpPr>
          <p:cNvPr id="177" name="Text Placeholder 22">
            <a:extLst>
              <a:ext uri="{FF2B5EF4-FFF2-40B4-BE49-F238E27FC236}">
                <a16:creationId xmlns:a16="http://schemas.microsoft.com/office/drawing/2014/main" id="{C94E0820-17B7-62FF-E232-EBC2FB764217}"/>
              </a:ext>
            </a:extLst>
          </p:cNvPr>
          <p:cNvSpPr>
            <a:spLocks noGrp="1"/>
          </p:cNvSpPr>
          <p:nvPr>
            <p:ph type="body" sz="quarter" idx="49" hasCustomPrompt="1"/>
          </p:nvPr>
        </p:nvSpPr>
        <p:spPr>
          <a:xfrm>
            <a:off x="9402745" y="6179346"/>
            <a:ext cx="1808993" cy="307777"/>
          </a:xfrm>
        </p:spPr>
        <p:txBody>
          <a:bodyPr wrap="square">
            <a:spAutoFit/>
          </a:bodyPr>
          <a:lstStyle>
            <a:lvl1pPr marL="0" indent="0">
              <a:lnSpc>
                <a:spcPct val="100000"/>
              </a:lnSpc>
              <a:spcBef>
                <a:spcPts val="0"/>
              </a:spcBef>
              <a:buClr>
                <a:srgbClr val="003CB9"/>
              </a:buClr>
              <a:buFont typeface="Arial" panose="020B0604020202020204" pitchFamily="34" charset="0"/>
              <a:buNone/>
              <a:defRPr sz="1400" b="0" i="1">
                <a:solidFill>
                  <a:srgbClr val="333333"/>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pPr lvl="0"/>
            <a:r>
              <a:rPr lang="en-US" dirty="0"/>
              <a:t>Click to add title</a:t>
            </a:r>
          </a:p>
        </p:txBody>
      </p:sp>
      <p:cxnSp>
        <p:nvCxnSpPr>
          <p:cNvPr id="178" name="Straight Connector 177">
            <a:extLst>
              <a:ext uri="{FF2B5EF4-FFF2-40B4-BE49-F238E27FC236}">
                <a16:creationId xmlns:a16="http://schemas.microsoft.com/office/drawing/2014/main" id="{67721CF7-E4C8-56D5-152B-18CBB115B944}"/>
              </a:ext>
            </a:extLst>
          </p:cNvPr>
          <p:cNvCxnSpPr>
            <a:cxnSpLocks/>
          </p:cNvCxnSpPr>
          <p:nvPr userDrawn="1"/>
        </p:nvCxnSpPr>
        <p:spPr>
          <a:xfrm>
            <a:off x="7235576" y="5596646"/>
            <a:ext cx="236475" cy="0"/>
          </a:xfrm>
          <a:prstGeom prst="line">
            <a:avLst/>
          </a:prstGeom>
          <a:ln w="19050">
            <a:solidFill>
              <a:srgbClr val="FAA41A"/>
            </a:solidFill>
          </a:ln>
        </p:spPr>
        <p:style>
          <a:lnRef idx="1">
            <a:schemeClr val="accent1"/>
          </a:lnRef>
          <a:fillRef idx="0">
            <a:schemeClr val="accent1"/>
          </a:fillRef>
          <a:effectRef idx="0">
            <a:schemeClr val="accent1"/>
          </a:effectRef>
          <a:fontRef idx="minor">
            <a:schemeClr val="tx1"/>
          </a:fontRef>
        </p:style>
      </p:cxnSp>
      <p:sp>
        <p:nvSpPr>
          <p:cNvPr id="179" name="Text Placeholder 22">
            <a:extLst>
              <a:ext uri="{FF2B5EF4-FFF2-40B4-BE49-F238E27FC236}">
                <a16:creationId xmlns:a16="http://schemas.microsoft.com/office/drawing/2014/main" id="{D96433C6-DCC3-A596-0A9D-4860B08D3CDA}"/>
              </a:ext>
            </a:extLst>
          </p:cNvPr>
          <p:cNvSpPr>
            <a:spLocks noGrp="1"/>
          </p:cNvSpPr>
          <p:nvPr>
            <p:ph type="body" sz="quarter" idx="50" hasCustomPrompt="1"/>
          </p:nvPr>
        </p:nvSpPr>
        <p:spPr>
          <a:xfrm>
            <a:off x="7163658" y="5706605"/>
            <a:ext cx="1808993" cy="472741"/>
          </a:xfrm>
        </p:spPr>
        <p:txBody>
          <a:bodyPr lIns="91440" tIns="0" rIns="0" bIns="0">
            <a:normAutofit/>
          </a:bodyPr>
          <a:lstStyle>
            <a:lvl1pPr marL="0" indent="0">
              <a:lnSpc>
                <a:spcPct val="100000"/>
              </a:lnSpc>
              <a:spcBef>
                <a:spcPts val="0"/>
              </a:spcBef>
              <a:buClr>
                <a:srgbClr val="003CB9"/>
              </a:buClr>
              <a:buFont typeface="Arial" panose="020B0604020202020204" pitchFamily="34" charset="0"/>
              <a:buNone/>
              <a:defRPr sz="1500" b="1" i="0">
                <a:solidFill>
                  <a:srgbClr val="003CB9"/>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r>
              <a:rPr lang="en-US" dirty="0"/>
              <a:t>Click to add First and Last Name</a:t>
            </a:r>
          </a:p>
        </p:txBody>
      </p:sp>
      <p:sp>
        <p:nvSpPr>
          <p:cNvPr id="181" name="Text Placeholder 22">
            <a:extLst>
              <a:ext uri="{FF2B5EF4-FFF2-40B4-BE49-F238E27FC236}">
                <a16:creationId xmlns:a16="http://schemas.microsoft.com/office/drawing/2014/main" id="{7D3E9905-3EC7-0357-259E-2CAF2FF497D3}"/>
              </a:ext>
            </a:extLst>
          </p:cNvPr>
          <p:cNvSpPr>
            <a:spLocks noGrp="1"/>
          </p:cNvSpPr>
          <p:nvPr>
            <p:ph type="body" sz="quarter" idx="52" hasCustomPrompt="1"/>
          </p:nvPr>
        </p:nvSpPr>
        <p:spPr>
          <a:xfrm>
            <a:off x="7163658" y="6179346"/>
            <a:ext cx="1808993" cy="307777"/>
          </a:xfrm>
        </p:spPr>
        <p:txBody>
          <a:bodyPr wrap="square">
            <a:spAutoFit/>
          </a:bodyPr>
          <a:lstStyle>
            <a:lvl1pPr marL="0" indent="0">
              <a:lnSpc>
                <a:spcPct val="100000"/>
              </a:lnSpc>
              <a:spcBef>
                <a:spcPts val="0"/>
              </a:spcBef>
              <a:buClr>
                <a:srgbClr val="003CB9"/>
              </a:buClr>
              <a:buFont typeface="Arial" panose="020B0604020202020204" pitchFamily="34" charset="0"/>
              <a:buNone/>
              <a:defRPr sz="1400" b="0" i="1">
                <a:solidFill>
                  <a:srgbClr val="333333"/>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pPr lvl="0"/>
            <a:r>
              <a:rPr lang="en-US" dirty="0"/>
              <a:t>Click to add title</a:t>
            </a:r>
          </a:p>
        </p:txBody>
      </p:sp>
      <p:sp>
        <p:nvSpPr>
          <p:cNvPr id="7" name="Picture Placeholder 6">
            <a:extLst>
              <a:ext uri="{FF2B5EF4-FFF2-40B4-BE49-F238E27FC236}">
                <a16:creationId xmlns:a16="http://schemas.microsoft.com/office/drawing/2014/main" id="{7E3FF40C-DA6F-C3BF-9344-1B8F8F25AAEC}"/>
              </a:ext>
            </a:extLst>
          </p:cNvPr>
          <p:cNvSpPr>
            <a:spLocks noGrp="1"/>
          </p:cNvSpPr>
          <p:nvPr>
            <p:ph type="pic" sz="quarter" idx="53" hasCustomPrompt="1"/>
          </p:nvPr>
        </p:nvSpPr>
        <p:spPr>
          <a:xfrm>
            <a:off x="573526" y="1757363"/>
            <a:ext cx="1100137" cy="1230312"/>
          </a:xfrm>
          <a:solidFill>
            <a:schemeClr val="bg1">
              <a:lumMod val="95000"/>
            </a:schemeClr>
          </a:solidFill>
        </p:spPr>
        <p:txBody>
          <a:bodyPr>
            <a:normAutofit/>
          </a:bodyPr>
          <a:lstStyle>
            <a:lvl1pPr marL="0" indent="0">
              <a:buNone/>
              <a:defRPr sz="1400"/>
            </a:lvl1pPr>
          </a:lstStyle>
          <a:p>
            <a:r>
              <a:rPr lang="en-US" dirty="0"/>
              <a:t>Click to add image</a:t>
            </a:r>
          </a:p>
        </p:txBody>
      </p:sp>
      <p:sp>
        <p:nvSpPr>
          <p:cNvPr id="10" name="Picture Placeholder 6">
            <a:extLst>
              <a:ext uri="{FF2B5EF4-FFF2-40B4-BE49-F238E27FC236}">
                <a16:creationId xmlns:a16="http://schemas.microsoft.com/office/drawing/2014/main" id="{273BF7E0-875F-501D-DD29-10042DD2E867}"/>
              </a:ext>
            </a:extLst>
          </p:cNvPr>
          <p:cNvSpPr>
            <a:spLocks noGrp="1"/>
          </p:cNvSpPr>
          <p:nvPr>
            <p:ph type="pic" sz="quarter" idx="54" hasCustomPrompt="1"/>
          </p:nvPr>
        </p:nvSpPr>
        <p:spPr>
          <a:xfrm>
            <a:off x="2789254" y="1757363"/>
            <a:ext cx="1100137" cy="1230312"/>
          </a:xfrm>
          <a:solidFill>
            <a:schemeClr val="bg1">
              <a:lumMod val="95000"/>
            </a:schemeClr>
          </a:solidFill>
        </p:spPr>
        <p:txBody>
          <a:bodyPr>
            <a:normAutofit/>
          </a:bodyPr>
          <a:lstStyle>
            <a:lvl1pPr marL="0" indent="0">
              <a:buNone/>
              <a:defRPr sz="1400"/>
            </a:lvl1pPr>
          </a:lstStyle>
          <a:p>
            <a:r>
              <a:rPr lang="en-US" dirty="0"/>
              <a:t>Click to add image</a:t>
            </a:r>
          </a:p>
        </p:txBody>
      </p:sp>
      <p:sp>
        <p:nvSpPr>
          <p:cNvPr id="11" name="Picture Placeholder 6">
            <a:extLst>
              <a:ext uri="{FF2B5EF4-FFF2-40B4-BE49-F238E27FC236}">
                <a16:creationId xmlns:a16="http://schemas.microsoft.com/office/drawing/2014/main" id="{2A4761E8-7490-524D-F055-A2EC15661D8C}"/>
              </a:ext>
            </a:extLst>
          </p:cNvPr>
          <p:cNvSpPr>
            <a:spLocks noGrp="1"/>
          </p:cNvSpPr>
          <p:nvPr>
            <p:ph type="pic" sz="quarter" idx="55" hasCustomPrompt="1"/>
          </p:nvPr>
        </p:nvSpPr>
        <p:spPr>
          <a:xfrm>
            <a:off x="5013854" y="1757363"/>
            <a:ext cx="1100137" cy="1230312"/>
          </a:xfrm>
          <a:solidFill>
            <a:schemeClr val="bg1">
              <a:lumMod val="95000"/>
            </a:schemeClr>
          </a:solidFill>
        </p:spPr>
        <p:txBody>
          <a:bodyPr>
            <a:normAutofit/>
          </a:bodyPr>
          <a:lstStyle>
            <a:lvl1pPr marL="0" indent="0">
              <a:buNone/>
              <a:defRPr sz="1600"/>
            </a:lvl1pPr>
          </a:lstStyle>
          <a:p>
            <a:pPr marL="0" marR="0" lvl="0" indent="0" algn="l" defTabSz="914400" rtl="0" eaLnBrk="1" fontAlgn="auto" latinLnBrk="0" hangingPunct="1">
              <a:lnSpc>
                <a:spcPct val="100000"/>
              </a:lnSpc>
              <a:spcBef>
                <a:spcPts val="600"/>
              </a:spcBef>
              <a:spcAft>
                <a:spcPts val="0"/>
              </a:spcAft>
              <a:buClr>
                <a:srgbClr val="003CB9"/>
              </a:buClr>
              <a:buSzTx/>
              <a:buFont typeface="Arial" panose="020B0604020202020204" pitchFamily="34" charset="0"/>
              <a:buNone/>
              <a:tabLst/>
              <a:defRPr/>
            </a:pPr>
            <a:r>
              <a:rPr lang="en-US" dirty="0"/>
              <a:t>Click to add image</a:t>
            </a:r>
          </a:p>
        </p:txBody>
      </p:sp>
      <p:sp>
        <p:nvSpPr>
          <p:cNvPr id="12" name="Picture Placeholder 6">
            <a:extLst>
              <a:ext uri="{FF2B5EF4-FFF2-40B4-BE49-F238E27FC236}">
                <a16:creationId xmlns:a16="http://schemas.microsoft.com/office/drawing/2014/main" id="{94F098DB-E007-0342-CDDE-BA3C7E4595D4}"/>
              </a:ext>
            </a:extLst>
          </p:cNvPr>
          <p:cNvSpPr>
            <a:spLocks noGrp="1"/>
          </p:cNvSpPr>
          <p:nvPr>
            <p:ph type="pic" sz="quarter" idx="56" hasCustomPrompt="1"/>
          </p:nvPr>
        </p:nvSpPr>
        <p:spPr>
          <a:xfrm>
            <a:off x="7235576" y="1757363"/>
            <a:ext cx="1100137" cy="1230312"/>
          </a:xfrm>
          <a:solidFill>
            <a:schemeClr val="bg1">
              <a:lumMod val="95000"/>
            </a:schemeClr>
          </a:solidFill>
        </p:spPr>
        <p:txBody>
          <a:bodyPr>
            <a:normAutofit/>
          </a:bodyPr>
          <a:lstStyle>
            <a:lvl1pPr marL="0" indent="0">
              <a:buNone/>
              <a:defRPr sz="1400"/>
            </a:lvl1pPr>
          </a:lstStyle>
          <a:p>
            <a:pPr marL="0" marR="0" lvl="0" indent="0" algn="l" defTabSz="914400" rtl="0" eaLnBrk="1" fontAlgn="auto" latinLnBrk="0" hangingPunct="1">
              <a:lnSpc>
                <a:spcPct val="100000"/>
              </a:lnSpc>
              <a:spcBef>
                <a:spcPts val="600"/>
              </a:spcBef>
              <a:spcAft>
                <a:spcPts val="0"/>
              </a:spcAft>
              <a:buClr>
                <a:srgbClr val="003CB9"/>
              </a:buClr>
              <a:buSzTx/>
              <a:buFont typeface="Arial" panose="020B0604020202020204" pitchFamily="34" charset="0"/>
              <a:buNone/>
              <a:tabLst/>
              <a:defRPr/>
            </a:pPr>
            <a:r>
              <a:rPr lang="en-US" dirty="0"/>
              <a:t>Click to add image</a:t>
            </a:r>
          </a:p>
          <a:p>
            <a:endParaRPr lang="en-US" dirty="0"/>
          </a:p>
        </p:txBody>
      </p:sp>
      <p:sp>
        <p:nvSpPr>
          <p:cNvPr id="13" name="Picture Placeholder 6">
            <a:extLst>
              <a:ext uri="{FF2B5EF4-FFF2-40B4-BE49-F238E27FC236}">
                <a16:creationId xmlns:a16="http://schemas.microsoft.com/office/drawing/2014/main" id="{B02EB7D1-EF20-6F6D-8758-5DD1E59172B6}"/>
              </a:ext>
            </a:extLst>
          </p:cNvPr>
          <p:cNvSpPr>
            <a:spLocks noGrp="1"/>
          </p:cNvSpPr>
          <p:nvPr>
            <p:ph type="pic" sz="quarter" idx="57" hasCustomPrompt="1"/>
          </p:nvPr>
        </p:nvSpPr>
        <p:spPr>
          <a:xfrm>
            <a:off x="9477349" y="1757363"/>
            <a:ext cx="1100137" cy="1230312"/>
          </a:xfrm>
          <a:solidFill>
            <a:schemeClr val="bg1">
              <a:lumMod val="95000"/>
            </a:schemeClr>
          </a:solidFill>
        </p:spPr>
        <p:txBody>
          <a:bodyPr>
            <a:normAutofit/>
          </a:bodyPr>
          <a:lstStyle>
            <a:lvl1pPr marL="0" indent="0">
              <a:buNone/>
              <a:defRPr sz="1400"/>
            </a:lvl1pPr>
          </a:lstStyle>
          <a:p>
            <a:pPr marL="0" marR="0" lvl="0" indent="0" algn="l" defTabSz="914400" rtl="0" eaLnBrk="1" fontAlgn="auto" latinLnBrk="0" hangingPunct="1">
              <a:lnSpc>
                <a:spcPct val="100000"/>
              </a:lnSpc>
              <a:spcBef>
                <a:spcPts val="600"/>
              </a:spcBef>
              <a:spcAft>
                <a:spcPts val="0"/>
              </a:spcAft>
              <a:buClr>
                <a:srgbClr val="003CB9"/>
              </a:buClr>
              <a:buSzTx/>
              <a:buFont typeface="Arial" panose="020B0604020202020204" pitchFamily="34" charset="0"/>
              <a:buNone/>
              <a:tabLst/>
              <a:defRPr/>
            </a:pPr>
            <a:r>
              <a:rPr lang="en-US" dirty="0"/>
              <a:t>Click to add image</a:t>
            </a:r>
          </a:p>
          <a:p>
            <a:endParaRPr lang="en-US" dirty="0"/>
          </a:p>
        </p:txBody>
      </p:sp>
      <p:sp>
        <p:nvSpPr>
          <p:cNvPr id="19" name="Picture Placeholder 6">
            <a:extLst>
              <a:ext uri="{FF2B5EF4-FFF2-40B4-BE49-F238E27FC236}">
                <a16:creationId xmlns:a16="http://schemas.microsoft.com/office/drawing/2014/main" id="{41B29C0F-39D1-5FB7-9B5F-D319F0748B88}"/>
              </a:ext>
            </a:extLst>
          </p:cNvPr>
          <p:cNvSpPr>
            <a:spLocks noGrp="1"/>
          </p:cNvSpPr>
          <p:nvPr>
            <p:ph type="pic" sz="quarter" idx="58" hasCustomPrompt="1"/>
          </p:nvPr>
        </p:nvSpPr>
        <p:spPr>
          <a:xfrm>
            <a:off x="573526" y="4256403"/>
            <a:ext cx="1100137" cy="1230312"/>
          </a:xfrm>
          <a:solidFill>
            <a:schemeClr val="bg1">
              <a:lumMod val="95000"/>
            </a:schemeClr>
          </a:solidFill>
        </p:spPr>
        <p:txBody>
          <a:bodyPr>
            <a:normAutofit/>
          </a:bodyPr>
          <a:lstStyle>
            <a:lvl1pPr marL="0" indent="0">
              <a:buNone/>
              <a:defRPr sz="1400"/>
            </a:lvl1pPr>
          </a:lstStyle>
          <a:p>
            <a:r>
              <a:rPr lang="en-US" dirty="0"/>
              <a:t>Click to add image</a:t>
            </a:r>
          </a:p>
        </p:txBody>
      </p:sp>
      <p:sp>
        <p:nvSpPr>
          <p:cNvPr id="20" name="Picture Placeholder 6">
            <a:extLst>
              <a:ext uri="{FF2B5EF4-FFF2-40B4-BE49-F238E27FC236}">
                <a16:creationId xmlns:a16="http://schemas.microsoft.com/office/drawing/2014/main" id="{6977C668-320D-A88B-A7AA-B185DD7FD28D}"/>
              </a:ext>
            </a:extLst>
          </p:cNvPr>
          <p:cNvSpPr>
            <a:spLocks noGrp="1"/>
          </p:cNvSpPr>
          <p:nvPr>
            <p:ph type="pic" sz="quarter" idx="59" hasCustomPrompt="1"/>
          </p:nvPr>
        </p:nvSpPr>
        <p:spPr>
          <a:xfrm>
            <a:off x="2789254" y="4256403"/>
            <a:ext cx="1100137" cy="1230312"/>
          </a:xfrm>
          <a:solidFill>
            <a:schemeClr val="bg1">
              <a:lumMod val="95000"/>
            </a:schemeClr>
          </a:solidFill>
        </p:spPr>
        <p:txBody>
          <a:bodyPr>
            <a:normAutofit/>
          </a:bodyPr>
          <a:lstStyle>
            <a:lvl1pPr marL="0" indent="0">
              <a:buNone/>
              <a:defRPr sz="1400"/>
            </a:lvl1pPr>
          </a:lstStyle>
          <a:p>
            <a:r>
              <a:rPr lang="en-US" dirty="0"/>
              <a:t>Click to add image</a:t>
            </a:r>
          </a:p>
        </p:txBody>
      </p:sp>
      <p:sp>
        <p:nvSpPr>
          <p:cNvPr id="21" name="Picture Placeholder 6">
            <a:extLst>
              <a:ext uri="{FF2B5EF4-FFF2-40B4-BE49-F238E27FC236}">
                <a16:creationId xmlns:a16="http://schemas.microsoft.com/office/drawing/2014/main" id="{1B9BD211-6771-7EB9-A7AC-DF45AC94DBF0}"/>
              </a:ext>
            </a:extLst>
          </p:cNvPr>
          <p:cNvSpPr>
            <a:spLocks noGrp="1"/>
          </p:cNvSpPr>
          <p:nvPr>
            <p:ph type="pic" sz="quarter" idx="60" hasCustomPrompt="1"/>
          </p:nvPr>
        </p:nvSpPr>
        <p:spPr>
          <a:xfrm>
            <a:off x="5013854" y="4256403"/>
            <a:ext cx="1100137" cy="1230312"/>
          </a:xfrm>
          <a:solidFill>
            <a:schemeClr val="bg1">
              <a:lumMod val="95000"/>
            </a:schemeClr>
          </a:solidFill>
        </p:spPr>
        <p:txBody>
          <a:bodyPr>
            <a:normAutofit/>
          </a:bodyPr>
          <a:lstStyle>
            <a:lvl1pPr marL="0" indent="0">
              <a:buNone/>
              <a:defRPr sz="1600"/>
            </a:lvl1pPr>
          </a:lstStyle>
          <a:p>
            <a:pPr marL="0" marR="0" lvl="0" indent="0" algn="l" defTabSz="914400" rtl="0" eaLnBrk="1" fontAlgn="auto" latinLnBrk="0" hangingPunct="1">
              <a:lnSpc>
                <a:spcPct val="100000"/>
              </a:lnSpc>
              <a:spcBef>
                <a:spcPts val="600"/>
              </a:spcBef>
              <a:spcAft>
                <a:spcPts val="0"/>
              </a:spcAft>
              <a:buClr>
                <a:srgbClr val="003CB9"/>
              </a:buClr>
              <a:buSzTx/>
              <a:buFont typeface="Arial" panose="020B0604020202020204" pitchFamily="34" charset="0"/>
              <a:buNone/>
              <a:tabLst/>
              <a:defRPr/>
            </a:pPr>
            <a:r>
              <a:rPr lang="en-US" dirty="0"/>
              <a:t>Click to add image</a:t>
            </a:r>
          </a:p>
        </p:txBody>
      </p:sp>
      <p:sp>
        <p:nvSpPr>
          <p:cNvPr id="22" name="Picture Placeholder 6">
            <a:extLst>
              <a:ext uri="{FF2B5EF4-FFF2-40B4-BE49-F238E27FC236}">
                <a16:creationId xmlns:a16="http://schemas.microsoft.com/office/drawing/2014/main" id="{85D4927E-C7FA-4ABC-164E-3FCED23F4B19}"/>
              </a:ext>
            </a:extLst>
          </p:cNvPr>
          <p:cNvSpPr>
            <a:spLocks noGrp="1"/>
          </p:cNvSpPr>
          <p:nvPr>
            <p:ph type="pic" sz="quarter" idx="61" hasCustomPrompt="1"/>
          </p:nvPr>
        </p:nvSpPr>
        <p:spPr>
          <a:xfrm>
            <a:off x="7235576" y="4256403"/>
            <a:ext cx="1100137" cy="1230312"/>
          </a:xfrm>
          <a:solidFill>
            <a:schemeClr val="bg1">
              <a:lumMod val="95000"/>
            </a:schemeClr>
          </a:solidFill>
        </p:spPr>
        <p:txBody>
          <a:bodyPr>
            <a:normAutofit/>
          </a:bodyPr>
          <a:lstStyle>
            <a:lvl1pPr marL="0" indent="0">
              <a:buNone/>
              <a:defRPr sz="1400"/>
            </a:lvl1pPr>
          </a:lstStyle>
          <a:p>
            <a:pPr marL="0" marR="0" lvl="0" indent="0" algn="l" defTabSz="914400" rtl="0" eaLnBrk="1" fontAlgn="auto" latinLnBrk="0" hangingPunct="1">
              <a:lnSpc>
                <a:spcPct val="100000"/>
              </a:lnSpc>
              <a:spcBef>
                <a:spcPts val="600"/>
              </a:spcBef>
              <a:spcAft>
                <a:spcPts val="0"/>
              </a:spcAft>
              <a:buClr>
                <a:srgbClr val="003CB9"/>
              </a:buClr>
              <a:buSzTx/>
              <a:buFont typeface="Arial" panose="020B0604020202020204" pitchFamily="34" charset="0"/>
              <a:buNone/>
              <a:tabLst/>
              <a:defRPr/>
            </a:pPr>
            <a:r>
              <a:rPr lang="en-US" dirty="0"/>
              <a:t>Click to add image</a:t>
            </a:r>
          </a:p>
          <a:p>
            <a:endParaRPr lang="en-US" dirty="0"/>
          </a:p>
        </p:txBody>
      </p:sp>
      <p:sp>
        <p:nvSpPr>
          <p:cNvPr id="23" name="Picture Placeholder 6">
            <a:extLst>
              <a:ext uri="{FF2B5EF4-FFF2-40B4-BE49-F238E27FC236}">
                <a16:creationId xmlns:a16="http://schemas.microsoft.com/office/drawing/2014/main" id="{F970A7F3-84D4-3C1B-AE02-C5B7A4AC2B4D}"/>
              </a:ext>
            </a:extLst>
          </p:cNvPr>
          <p:cNvSpPr>
            <a:spLocks noGrp="1"/>
          </p:cNvSpPr>
          <p:nvPr>
            <p:ph type="pic" sz="quarter" idx="62" hasCustomPrompt="1"/>
          </p:nvPr>
        </p:nvSpPr>
        <p:spPr>
          <a:xfrm>
            <a:off x="9477349" y="4256403"/>
            <a:ext cx="1100137" cy="1230312"/>
          </a:xfrm>
          <a:solidFill>
            <a:schemeClr val="bg1">
              <a:lumMod val="95000"/>
            </a:schemeClr>
          </a:solidFill>
        </p:spPr>
        <p:txBody>
          <a:bodyPr>
            <a:normAutofit/>
          </a:bodyPr>
          <a:lstStyle>
            <a:lvl1pPr marL="0" indent="0">
              <a:buNone/>
              <a:defRPr sz="1400"/>
            </a:lvl1pPr>
          </a:lstStyle>
          <a:p>
            <a:pPr marL="0" marR="0" lvl="0" indent="0" algn="l" defTabSz="914400" rtl="0" eaLnBrk="1" fontAlgn="auto" latinLnBrk="0" hangingPunct="1">
              <a:lnSpc>
                <a:spcPct val="100000"/>
              </a:lnSpc>
              <a:spcBef>
                <a:spcPts val="600"/>
              </a:spcBef>
              <a:spcAft>
                <a:spcPts val="0"/>
              </a:spcAft>
              <a:buClr>
                <a:srgbClr val="003CB9"/>
              </a:buClr>
              <a:buSzTx/>
              <a:buFont typeface="Arial" panose="020B0604020202020204" pitchFamily="34" charset="0"/>
              <a:buNone/>
              <a:tabLst/>
              <a:defRPr/>
            </a:pPr>
            <a:r>
              <a:rPr lang="en-US" dirty="0"/>
              <a:t>Click to add image</a:t>
            </a:r>
          </a:p>
          <a:p>
            <a:endParaRPr lang="en-US" dirty="0"/>
          </a:p>
        </p:txBody>
      </p:sp>
    </p:spTree>
    <p:extLst>
      <p:ext uri="{BB962C8B-B14F-4D97-AF65-F5344CB8AC3E}">
        <p14:creationId xmlns:p14="http://schemas.microsoft.com/office/powerpoint/2010/main" val="36871219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B">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7498358-D49D-53F9-FBF3-1DAFD8EBE12E}"/>
              </a:ext>
            </a:extLst>
          </p:cNvPr>
          <p:cNvSpPr/>
          <p:nvPr userDrawn="1"/>
        </p:nvSpPr>
        <p:spPr>
          <a:xfrm>
            <a:off x="-5939" y="0"/>
            <a:ext cx="3209771" cy="6858000"/>
          </a:xfrm>
          <a:prstGeom prst="rect">
            <a:avLst/>
          </a:prstGeom>
          <a:solidFill>
            <a:srgbClr val="003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627A3683-8F33-7388-1BDF-F42D2E417FC2}"/>
              </a:ext>
            </a:extLst>
          </p:cNvPr>
          <p:cNvCxnSpPr>
            <a:cxnSpLocks/>
          </p:cNvCxnSpPr>
          <p:nvPr userDrawn="1"/>
        </p:nvCxnSpPr>
        <p:spPr>
          <a:xfrm>
            <a:off x="4044737" y="2416669"/>
            <a:ext cx="236475" cy="0"/>
          </a:xfrm>
          <a:prstGeom prst="line">
            <a:avLst/>
          </a:prstGeom>
          <a:ln w="19050">
            <a:solidFill>
              <a:srgbClr val="FAA41A"/>
            </a:solidFill>
          </a:ln>
        </p:spPr>
        <p:style>
          <a:lnRef idx="1">
            <a:schemeClr val="accent1"/>
          </a:lnRef>
          <a:fillRef idx="0">
            <a:schemeClr val="accent1"/>
          </a:fillRef>
          <a:effectRef idx="0">
            <a:schemeClr val="accent1"/>
          </a:effectRef>
          <a:fontRef idx="minor">
            <a:schemeClr val="tx1"/>
          </a:fontRef>
        </p:style>
      </p:cxnSp>
      <p:sp>
        <p:nvSpPr>
          <p:cNvPr id="5" name="Text Placeholder 22">
            <a:extLst>
              <a:ext uri="{FF2B5EF4-FFF2-40B4-BE49-F238E27FC236}">
                <a16:creationId xmlns:a16="http://schemas.microsoft.com/office/drawing/2014/main" id="{C9C71280-9DAE-463D-E78F-979303CB6B4A}"/>
              </a:ext>
            </a:extLst>
          </p:cNvPr>
          <p:cNvSpPr>
            <a:spLocks noGrp="1"/>
          </p:cNvSpPr>
          <p:nvPr>
            <p:ph type="body" sz="quarter" idx="17" hasCustomPrompt="1"/>
          </p:nvPr>
        </p:nvSpPr>
        <p:spPr>
          <a:xfrm>
            <a:off x="3972819" y="2526628"/>
            <a:ext cx="1808993" cy="472741"/>
          </a:xfrm>
        </p:spPr>
        <p:txBody>
          <a:bodyPr lIns="91440" tIns="0" rIns="0" bIns="0">
            <a:normAutofit/>
          </a:bodyPr>
          <a:lstStyle>
            <a:lvl1pPr marL="0" indent="0">
              <a:lnSpc>
                <a:spcPct val="100000"/>
              </a:lnSpc>
              <a:spcBef>
                <a:spcPts val="0"/>
              </a:spcBef>
              <a:buClr>
                <a:srgbClr val="003CB9"/>
              </a:buClr>
              <a:buFont typeface="Arial" panose="020B0604020202020204" pitchFamily="34" charset="0"/>
              <a:buNone/>
              <a:defRPr sz="1500" b="1" i="0">
                <a:solidFill>
                  <a:srgbClr val="003CB9"/>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r>
              <a:rPr lang="en-US" dirty="0"/>
              <a:t>Click to add First and Last Name</a:t>
            </a:r>
          </a:p>
        </p:txBody>
      </p:sp>
      <p:sp>
        <p:nvSpPr>
          <p:cNvPr id="9" name="Text Placeholder 22">
            <a:extLst>
              <a:ext uri="{FF2B5EF4-FFF2-40B4-BE49-F238E27FC236}">
                <a16:creationId xmlns:a16="http://schemas.microsoft.com/office/drawing/2014/main" id="{0FF4BB4A-5831-BF77-6BEC-E2A6A0821879}"/>
              </a:ext>
            </a:extLst>
          </p:cNvPr>
          <p:cNvSpPr>
            <a:spLocks noGrp="1"/>
          </p:cNvSpPr>
          <p:nvPr>
            <p:ph type="body" sz="quarter" idx="22" hasCustomPrompt="1"/>
          </p:nvPr>
        </p:nvSpPr>
        <p:spPr>
          <a:xfrm>
            <a:off x="3972819" y="2999369"/>
            <a:ext cx="1808993" cy="307777"/>
          </a:xfrm>
        </p:spPr>
        <p:txBody>
          <a:bodyPr wrap="square">
            <a:spAutoFit/>
          </a:bodyPr>
          <a:lstStyle>
            <a:lvl1pPr marL="0" indent="0">
              <a:lnSpc>
                <a:spcPct val="100000"/>
              </a:lnSpc>
              <a:spcBef>
                <a:spcPts val="0"/>
              </a:spcBef>
              <a:buClr>
                <a:srgbClr val="003CB9"/>
              </a:buClr>
              <a:buFont typeface="Arial" panose="020B0604020202020204" pitchFamily="34" charset="0"/>
              <a:buNone/>
              <a:defRPr sz="1400" b="0" i="1">
                <a:solidFill>
                  <a:srgbClr val="333333"/>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pPr lvl="0"/>
            <a:r>
              <a:rPr lang="en-US" dirty="0"/>
              <a:t>Click to add title</a:t>
            </a:r>
          </a:p>
        </p:txBody>
      </p:sp>
      <p:pic>
        <p:nvPicPr>
          <p:cNvPr id="7" name="Picture 6" descr="Background pattern&#10;&#10;Description automatically generated">
            <a:extLst>
              <a:ext uri="{FF2B5EF4-FFF2-40B4-BE49-F238E27FC236}">
                <a16:creationId xmlns:a16="http://schemas.microsoft.com/office/drawing/2014/main" id="{74558A0D-887C-5C60-DF92-33C78F57FEB1}"/>
              </a:ext>
            </a:extLst>
          </p:cNvPr>
          <p:cNvPicPr>
            <a:picLocks noChangeAspect="1"/>
          </p:cNvPicPr>
          <p:nvPr userDrawn="1"/>
        </p:nvPicPr>
        <p:blipFill rotWithShape="1">
          <a:blip r:embed="rId2">
            <a:biLevel thresh="25000"/>
            <a:alphaModFix amt="17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a:off x="-2" y="3856383"/>
            <a:ext cx="3209770" cy="3001617"/>
          </a:xfrm>
          <a:prstGeom prst="rect">
            <a:avLst/>
          </a:prstGeom>
        </p:spPr>
      </p:pic>
      <p:sp>
        <p:nvSpPr>
          <p:cNvPr id="13" name="TextBox 12">
            <a:extLst>
              <a:ext uri="{FF2B5EF4-FFF2-40B4-BE49-F238E27FC236}">
                <a16:creationId xmlns:a16="http://schemas.microsoft.com/office/drawing/2014/main" id="{0D2ADF3C-B965-8D9C-A34A-5585C92BF423}"/>
              </a:ext>
            </a:extLst>
          </p:cNvPr>
          <p:cNvSpPr txBox="1"/>
          <p:nvPr userDrawn="1"/>
        </p:nvSpPr>
        <p:spPr>
          <a:xfrm>
            <a:off x="553287" y="6343157"/>
            <a:ext cx="1866378" cy="313151"/>
          </a:xfrm>
          <a:prstGeom prst="rect">
            <a:avLst/>
          </a:prstGeom>
          <a:noFill/>
        </p:spPr>
        <p:txBody>
          <a:bodyPr wrap="square" rtlCol="0">
            <a:noAutofit/>
          </a:bodyPr>
          <a:lstStyle/>
          <a:p>
            <a:pPr algn="l">
              <a:lnSpc>
                <a:spcPct val="95000"/>
              </a:lnSpc>
            </a:pPr>
            <a:r>
              <a:rPr lang="en-US" sz="900" spc="300" dirty="0">
                <a:solidFill>
                  <a:schemeClr val="bg1"/>
                </a:solidFill>
                <a:latin typeface="Arial Narrow" panose="020B0606020202030204" pitchFamily="34" charset="0"/>
              </a:rPr>
              <a:t>CAROLLO   |   </a:t>
            </a:r>
            <a:fld id="{E7B37AC3-26D8-44A8-8336-675969F41DB9}" type="slidenum">
              <a:rPr lang="en-US" sz="900" b="1" spc="300" smtClean="0">
                <a:solidFill>
                  <a:schemeClr val="bg1"/>
                </a:solidFill>
                <a:latin typeface="Arial Narrow" panose="020B0606020202030204" pitchFamily="34" charset="0"/>
              </a:rPr>
              <a:pPr algn="l">
                <a:lnSpc>
                  <a:spcPct val="95000"/>
                </a:lnSpc>
              </a:pPr>
              <a:t>‹#›</a:t>
            </a:fld>
            <a:endParaRPr lang="en-US" sz="900" b="1" spc="300" dirty="0">
              <a:solidFill>
                <a:schemeClr val="bg1"/>
              </a:solidFill>
              <a:latin typeface="Arial Narrow" panose="020B0606020202030204" pitchFamily="34" charset="0"/>
            </a:endParaRPr>
          </a:p>
        </p:txBody>
      </p:sp>
      <p:cxnSp>
        <p:nvCxnSpPr>
          <p:cNvPr id="14" name="Straight Connector 13">
            <a:extLst>
              <a:ext uri="{FF2B5EF4-FFF2-40B4-BE49-F238E27FC236}">
                <a16:creationId xmlns:a16="http://schemas.microsoft.com/office/drawing/2014/main" id="{62575110-99DD-75A9-E013-534EB2981E38}"/>
              </a:ext>
            </a:extLst>
          </p:cNvPr>
          <p:cNvCxnSpPr>
            <a:cxnSpLocks/>
          </p:cNvCxnSpPr>
          <p:nvPr userDrawn="1"/>
        </p:nvCxnSpPr>
        <p:spPr>
          <a:xfrm>
            <a:off x="6677318" y="2416669"/>
            <a:ext cx="236475" cy="0"/>
          </a:xfrm>
          <a:prstGeom prst="line">
            <a:avLst/>
          </a:prstGeom>
          <a:ln w="19050">
            <a:solidFill>
              <a:srgbClr val="FAA41A"/>
            </a:solidFill>
          </a:ln>
        </p:spPr>
        <p:style>
          <a:lnRef idx="1">
            <a:schemeClr val="accent1"/>
          </a:lnRef>
          <a:fillRef idx="0">
            <a:schemeClr val="accent1"/>
          </a:fillRef>
          <a:effectRef idx="0">
            <a:schemeClr val="accent1"/>
          </a:effectRef>
          <a:fontRef idx="minor">
            <a:schemeClr val="tx1"/>
          </a:fontRef>
        </p:style>
      </p:cxnSp>
      <p:sp>
        <p:nvSpPr>
          <p:cNvPr id="15" name="Text Placeholder 22">
            <a:extLst>
              <a:ext uri="{FF2B5EF4-FFF2-40B4-BE49-F238E27FC236}">
                <a16:creationId xmlns:a16="http://schemas.microsoft.com/office/drawing/2014/main" id="{9642C785-5AED-3DA0-ECAD-0117756991A7}"/>
              </a:ext>
            </a:extLst>
          </p:cNvPr>
          <p:cNvSpPr>
            <a:spLocks noGrp="1"/>
          </p:cNvSpPr>
          <p:nvPr>
            <p:ph type="body" sz="quarter" idx="23" hasCustomPrompt="1"/>
          </p:nvPr>
        </p:nvSpPr>
        <p:spPr>
          <a:xfrm>
            <a:off x="6605400" y="2526628"/>
            <a:ext cx="1808993" cy="472741"/>
          </a:xfrm>
        </p:spPr>
        <p:txBody>
          <a:bodyPr lIns="91440" tIns="0" rIns="0" bIns="0">
            <a:normAutofit/>
          </a:bodyPr>
          <a:lstStyle>
            <a:lvl1pPr marL="0" indent="0">
              <a:lnSpc>
                <a:spcPct val="100000"/>
              </a:lnSpc>
              <a:spcBef>
                <a:spcPts val="0"/>
              </a:spcBef>
              <a:buClr>
                <a:srgbClr val="003CB9"/>
              </a:buClr>
              <a:buFont typeface="Arial" panose="020B0604020202020204" pitchFamily="34" charset="0"/>
              <a:buNone/>
              <a:defRPr sz="1500" b="1" i="0">
                <a:solidFill>
                  <a:srgbClr val="003CB9"/>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r>
              <a:rPr lang="en-US" dirty="0"/>
              <a:t>Click to add First and Last Name</a:t>
            </a:r>
          </a:p>
        </p:txBody>
      </p:sp>
      <p:sp>
        <p:nvSpPr>
          <p:cNvPr id="17" name="Text Placeholder 22">
            <a:extLst>
              <a:ext uri="{FF2B5EF4-FFF2-40B4-BE49-F238E27FC236}">
                <a16:creationId xmlns:a16="http://schemas.microsoft.com/office/drawing/2014/main" id="{753679D6-5604-2B07-0408-8C36DB9B6683}"/>
              </a:ext>
            </a:extLst>
          </p:cNvPr>
          <p:cNvSpPr>
            <a:spLocks noGrp="1"/>
          </p:cNvSpPr>
          <p:nvPr>
            <p:ph type="body" sz="quarter" idx="25" hasCustomPrompt="1"/>
          </p:nvPr>
        </p:nvSpPr>
        <p:spPr>
          <a:xfrm>
            <a:off x="6605400" y="2999369"/>
            <a:ext cx="1808993" cy="307777"/>
          </a:xfrm>
        </p:spPr>
        <p:txBody>
          <a:bodyPr wrap="square">
            <a:spAutoFit/>
          </a:bodyPr>
          <a:lstStyle>
            <a:lvl1pPr marL="0" indent="0">
              <a:lnSpc>
                <a:spcPct val="100000"/>
              </a:lnSpc>
              <a:spcBef>
                <a:spcPts val="0"/>
              </a:spcBef>
              <a:buClr>
                <a:srgbClr val="003CB9"/>
              </a:buClr>
              <a:buFont typeface="Arial" panose="020B0604020202020204" pitchFamily="34" charset="0"/>
              <a:buNone/>
              <a:defRPr sz="1400" b="0" i="1">
                <a:solidFill>
                  <a:srgbClr val="333333"/>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pPr lvl="0"/>
            <a:r>
              <a:rPr lang="en-US" dirty="0"/>
              <a:t>Click to add title</a:t>
            </a:r>
          </a:p>
        </p:txBody>
      </p:sp>
      <p:cxnSp>
        <p:nvCxnSpPr>
          <p:cNvPr id="18" name="Straight Connector 17">
            <a:extLst>
              <a:ext uri="{FF2B5EF4-FFF2-40B4-BE49-F238E27FC236}">
                <a16:creationId xmlns:a16="http://schemas.microsoft.com/office/drawing/2014/main" id="{85A0D634-29C1-E49F-0EDD-6FE96784BD18}"/>
              </a:ext>
            </a:extLst>
          </p:cNvPr>
          <p:cNvCxnSpPr>
            <a:cxnSpLocks/>
          </p:cNvCxnSpPr>
          <p:nvPr userDrawn="1"/>
        </p:nvCxnSpPr>
        <p:spPr>
          <a:xfrm>
            <a:off x="9309899" y="2416669"/>
            <a:ext cx="236475" cy="0"/>
          </a:xfrm>
          <a:prstGeom prst="line">
            <a:avLst/>
          </a:prstGeom>
          <a:ln w="19050">
            <a:solidFill>
              <a:srgbClr val="FAA41A"/>
            </a:solidFill>
          </a:ln>
        </p:spPr>
        <p:style>
          <a:lnRef idx="1">
            <a:schemeClr val="accent1"/>
          </a:lnRef>
          <a:fillRef idx="0">
            <a:schemeClr val="accent1"/>
          </a:fillRef>
          <a:effectRef idx="0">
            <a:schemeClr val="accent1"/>
          </a:effectRef>
          <a:fontRef idx="minor">
            <a:schemeClr val="tx1"/>
          </a:fontRef>
        </p:style>
      </p:cxnSp>
      <p:sp>
        <p:nvSpPr>
          <p:cNvPr id="19" name="Text Placeholder 22">
            <a:extLst>
              <a:ext uri="{FF2B5EF4-FFF2-40B4-BE49-F238E27FC236}">
                <a16:creationId xmlns:a16="http://schemas.microsoft.com/office/drawing/2014/main" id="{65CCF9E5-1088-20A9-5957-A7DAE876E4F5}"/>
              </a:ext>
            </a:extLst>
          </p:cNvPr>
          <p:cNvSpPr>
            <a:spLocks noGrp="1"/>
          </p:cNvSpPr>
          <p:nvPr>
            <p:ph type="body" sz="quarter" idx="26" hasCustomPrompt="1"/>
          </p:nvPr>
        </p:nvSpPr>
        <p:spPr>
          <a:xfrm>
            <a:off x="9237981" y="2526628"/>
            <a:ext cx="1808993" cy="472741"/>
          </a:xfrm>
        </p:spPr>
        <p:txBody>
          <a:bodyPr lIns="91440" tIns="0" rIns="0" bIns="0">
            <a:normAutofit/>
          </a:bodyPr>
          <a:lstStyle>
            <a:lvl1pPr marL="0" indent="0">
              <a:lnSpc>
                <a:spcPct val="100000"/>
              </a:lnSpc>
              <a:spcBef>
                <a:spcPts val="0"/>
              </a:spcBef>
              <a:buClr>
                <a:srgbClr val="003CB9"/>
              </a:buClr>
              <a:buFont typeface="Arial" panose="020B0604020202020204" pitchFamily="34" charset="0"/>
              <a:buNone/>
              <a:defRPr sz="1500" b="1" i="0">
                <a:solidFill>
                  <a:srgbClr val="003CB9"/>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r>
              <a:rPr lang="en-US" dirty="0"/>
              <a:t>Click to add First and Last Name</a:t>
            </a:r>
          </a:p>
        </p:txBody>
      </p:sp>
      <p:sp>
        <p:nvSpPr>
          <p:cNvPr id="21" name="Text Placeholder 22">
            <a:extLst>
              <a:ext uri="{FF2B5EF4-FFF2-40B4-BE49-F238E27FC236}">
                <a16:creationId xmlns:a16="http://schemas.microsoft.com/office/drawing/2014/main" id="{07B9CDF7-25E2-06AE-2693-1A7C52AD5AA3}"/>
              </a:ext>
            </a:extLst>
          </p:cNvPr>
          <p:cNvSpPr>
            <a:spLocks noGrp="1"/>
          </p:cNvSpPr>
          <p:nvPr>
            <p:ph type="body" sz="quarter" idx="28" hasCustomPrompt="1"/>
          </p:nvPr>
        </p:nvSpPr>
        <p:spPr>
          <a:xfrm>
            <a:off x="9237981" y="2999369"/>
            <a:ext cx="1808993" cy="307777"/>
          </a:xfrm>
        </p:spPr>
        <p:txBody>
          <a:bodyPr wrap="square">
            <a:spAutoFit/>
          </a:bodyPr>
          <a:lstStyle>
            <a:lvl1pPr marL="0" indent="0">
              <a:lnSpc>
                <a:spcPct val="100000"/>
              </a:lnSpc>
              <a:spcBef>
                <a:spcPts val="0"/>
              </a:spcBef>
              <a:buClr>
                <a:srgbClr val="003CB9"/>
              </a:buClr>
              <a:buFont typeface="Arial" panose="020B0604020202020204" pitchFamily="34" charset="0"/>
              <a:buNone/>
              <a:defRPr sz="1400" b="0" i="1">
                <a:solidFill>
                  <a:srgbClr val="333333"/>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pPr lvl="0"/>
            <a:r>
              <a:rPr lang="en-US" dirty="0"/>
              <a:t>Click to add title</a:t>
            </a:r>
          </a:p>
        </p:txBody>
      </p:sp>
      <p:cxnSp>
        <p:nvCxnSpPr>
          <p:cNvPr id="22" name="Straight Connector 21">
            <a:extLst>
              <a:ext uri="{FF2B5EF4-FFF2-40B4-BE49-F238E27FC236}">
                <a16:creationId xmlns:a16="http://schemas.microsoft.com/office/drawing/2014/main" id="{D3C78F1B-0456-B2F7-38C4-21C19764698D}"/>
              </a:ext>
            </a:extLst>
          </p:cNvPr>
          <p:cNvCxnSpPr>
            <a:cxnSpLocks/>
          </p:cNvCxnSpPr>
          <p:nvPr userDrawn="1"/>
        </p:nvCxnSpPr>
        <p:spPr>
          <a:xfrm>
            <a:off x="4044737" y="5339679"/>
            <a:ext cx="236475" cy="0"/>
          </a:xfrm>
          <a:prstGeom prst="line">
            <a:avLst/>
          </a:prstGeom>
          <a:ln w="19050">
            <a:solidFill>
              <a:srgbClr val="FAA41A"/>
            </a:solidFill>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D7326364-2709-CE55-00C4-B3D69491DC46}"/>
              </a:ext>
            </a:extLst>
          </p:cNvPr>
          <p:cNvSpPr>
            <a:spLocks noGrp="1"/>
          </p:cNvSpPr>
          <p:nvPr>
            <p:ph type="body" sz="quarter" idx="29" hasCustomPrompt="1"/>
          </p:nvPr>
        </p:nvSpPr>
        <p:spPr>
          <a:xfrm>
            <a:off x="3972819" y="5449638"/>
            <a:ext cx="1808993" cy="472741"/>
          </a:xfrm>
        </p:spPr>
        <p:txBody>
          <a:bodyPr lIns="91440" tIns="0" rIns="0" bIns="0">
            <a:normAutofit/>
          </a:bodyPr>
          <a:lstStyle>
            <a:lvl1pPr marL="0" indent="0">
              <a:lnSpc>
                <a:spcPct val="100000"/>
              </a:lnSpc>
              <a:spcBef>
                <a:spcPts val="0"/>
              </a:spcBef>
              <a:buClr>
                <a:srgbClr val="003CB9"/>
              </a:buClr>
              <a:buFont typeface="Arial" panose="020B0604020202020204" pitchFamily="34" charset="0"/>
              <a:buNone/>
              <a:defRPr sz="1500" b="1" i="0">
                <a:solidFill>
                  <a:srgbClr val="003CB9"/>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r>
              <a:rPr lang="en-US" dirty="0"/>
              <a:t>Click to add First and Last Name</a:t>
            </a:r>
          </a:p>
        </p:txBody>
      </p:sp>
      <p:sp>
        <p:nvSpPr>
          <p:cNvPr id="25" name="Text Placeholder 22">
            <a:extLst>
              <a:ext uri="{FF2B5EF4-FFF2-40B4-BE49-F238E27FC236}">
                <a16:creationId xmlns:a16="http://schemas.microsoft.com/office/drawing/2014/main" id="{2F0A3683-5D30-90EB-D293-408D1C7F6C26}"/>
              </a:ext>
            </a:extLst>
          </p:cNvPr>
          <p:cNvSpPr>
            <a:spLocks noGrp="1"/>
          </p:cNvSpPr>
          <p:nvPr>
            <p:ph type="body" sz="quarter" idx="31" hasCustomPrompt="1"/>
          </p:nvPr>
        </p:nvSpPr>
        <p:spPr>
          <a:xfrm>
            <a:off x="3972819" y="5922379"/>
            <a:ext cx="1808993" cy="307777"/>
          </a:xfrm>
        </p:spPr>
        <p:txBody>
          <a:bodyPr wrap="square">
            <a:spAutoFit/>
          </a:bodyPr>
          <a:lstStyle>
            <a:lvl1pPr marL="0" indent="0">
              <a:lnSpc>
                <a:spcPct val="100000"/>
              </a:lnSpc>
              <a:spcBef>
                <a:spcPts val="0"/>
              </a:spcBef>
              <a:buClr>
                <a:srgbClr val="003CB9"/>
              </a:buClr>
              <a:buFont typeface="Arial" panose="020B0604020202020204" pitchFamily="34" charset="0"/>
              <a:buNone/>
              <a:defRPr sz="1400" b="0" i="1">
                <a:solidFill>
                  <a:srgbClr val="333333"/>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pPr lvl="0"/>
            <a:r>
              <a:rPr lang="en-US" dirty="0"/>
              <a:t>Click to add title</a:t>
            </a:r>
          </a:p>
        </p:txBody>
      </p:sp>
      <p:cxnSp>
        <p:nvCxnSpPr>
          <p:cNvPr id="26" name="Straight Connector 25">
            <a:extLst>
              <a:ext uri="{FF2B5EF4-FFF2-40B4-BE49-F238E27FC236}">
                <a16:creationId xmlns:a16="http://schemas.microsoft.com/office/drawing/2014/main" id="{56D27797-19F5-11D0-42F7-BEA1A30CFBA2}"/>
              </a:ext>
            </a:extLst>
          </p:cNvPr>
          <p:cNvCxnSpPr>
            <a:cxnSpLocks/>
          </p:cNvCxnSpPr>
          <p:nvPr userDrawn="1"/>
        </p:nvCxnSpPr>
        <p:spPr>
          <a:xfrm>
            <a:off x="6677318" y="5339679"/>
            <a:ext cx="236475" cy="0"/>
          </a:xfrm>
          <a:prstGeom prst="line">
            <a:avLst/>
          </a:prstGeom>
          <a:ln w="19050">
            <a:solidFill>
              <a:srgbClr val="FAA41A"/>
            </a:solidFill>
          </a:ln>
        </p:spPr>
        <p:style>
          <a:lnRef idx="1">
            <a:schemeClr val="accent1"/>
          </a:lnRef>
          <a:fillRef idx="0">
            <a:schemeClr val="accent1"/>
          </a:fillRef>
          <a:effectRef idx="0">
            <a:schemeClr val="accent1"/>
          </a:effectRef>
          <a:fontRef idx="minor">
            <a:schemeClr val="tx1"/>
          </a:fontRef>
        </p:style>
      </p:cxnSp>
      <p:sp>
        <p:nvSpPr>
          <p:cNvPr id="27" name="Text Placeholder 22">
            <a:extLst>
              <a:ext uri="{FF2B5EF4-FFF2-40B4-BE49-F238E27FC236}">
                <a16:creationId xmlns:a16="http://schemas.microsoft.com/office/drawing/2014/main" id="{35CB12A8-D7A3-BE07-BAD7-2857ECCA2E75}"/>
              </a:ext>
            </a:extLst>
          </p:cNvPr>
          <p:cNvSpPr>
            <a:spLocks noGrp="1"/>
          </p:cNvSpPr>
          <p:nvPr>
            <p:ph type="body" sz="quarter" idx="32" hasCustomPrompt="1"/>
          </p:nvPr>
        </p:nvSpPr>
        <p:spPr>
          <a:xfrm>
            <a:off x="6605400" y="5449638"/>
            <a:ext cx="1808993" cy="472741"/>
          </a:xfrm>
        </p:spPr>
        <p:txBody>
          <a:bodyPr lIns="91440" tIns="0" rIns="0" bIns="0">
            <a:normAutofit/>
          </a:bodyPr>
          <a:lstStyle>
            <a:lvl1pPr marL="0" indent="0">
              <a:lnSpc>
                <a:spcPct val="100000"/>
              </a:lnSpc>
              <a:spcBef>
                <a:spcPts val="0"/>
              </a:spcBef>
              <a:buClr>
                <a:srgbClr val="003CB9"/>
              </a:buClr>
              <a:buFont typeface="Arial" panose="020B0604020202020204" pitchFamily="34" charset="0"/>
              <a:buNone/>
              <a:defRPr sz="1500" b="1" i="0">
                <a:solidFill>
                  <a:srgbClr val="003CB9"/>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r>
              <a:rPr lang="en-US" dirty="0"/>
              <a:t>Click to add First and Last Name</a:t>
            </a:r>
          </a:p>
        </p:txBody>
      </p:sp>
      <p:sp>
        <p:nvSpPr>
          <p:cNvPr id="29" name="Text Placeholder 22">
            <a:extLst>
              <a:ext uri="{FF2B5EF4-FFF2-40B4-BE49-F238E27FC236}">
                <a16:creationId xmlns:a16="http://schemas.microsoft.com/office/drawing/2014/main" id="{5FE86FF9-587D-230C-2B08-7C65FCD25C7E}"/>
              </a:ext>
            </a:extLst>
          </p:cNvPr>
          <p:cNvSpPr>
            <a:spLocks noGrp="1"/>
          </p:cNvSpPr>
          <p:nvPr>
            <p:ph type="body" sz="quarter" idx="34" hasCustomPrompt="1"/>
          </p:nvPr>
        </p:nvSpPr>
        <p:spPr>
          <a:xfrm>
            <a:off x="6605400" y="5922379"/>
            <a:ext cx="1808993" cy="307777"/>
          </a:xfrm>
        </p:spPr>
        <p:txBody>
          <a:bodyPr wrap="square">
            <a:spAutoFit/>
          </a:bodyPr>
          <a:lstStyle>
            <a:lvl1pPr marL="0" indent="0">
              <a:lnSpc>
                <a:spcPct val="100000"/>
              </a:lnSpc>
              <a:spcBef>
                <a:spcPts val="0"/>
              </a:spcBef>
              <a:buClr>
                <a:srgbClr val="003CB9"/>
              </a:buClr>
              <a:buFont typeface="Arial" panose="020B0604020202020204" pitchFamily="34" charset="0"/>
              <a:buNone/>
              <a:defRPr sz="1400" b="0" i="1">
                <a:solidFill>
                  <a:srgbClr val="333333"/>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pPr lvl="0"/>
            <a:r>
              <a:rPr lang="en-US" dirty="0"/>
              <a:t>Click to add title</a:t>
            </a:r>
          </a:p>
        </p:txBody>
      </p:sp>
      <p:cxnSp>
        <p:nvCxnSpPr>
          <p:cNvPr id="30" name="Straight Connector 29">
            <a:extLst>
              <a:ext uri="{FF2B5EF4-FFF2-40B4-BE49-F238E27FC236}">
                <a16:creationId xmlns:a16="http://schemas.microsoft.com/office/drawing/2014/main" id="{A9ED97A2-12CF-25FB-4E2C-27918ED390FC}"/>
              </a:ext>
            </a:extLst>
          </p:cNvPr>
          <p:cNvCxnSpPr>
            <a:cxnSpLocks/>
          </p:cNvCxnSpPr>
          <p:nvPr userDrawn="1"/>
        </p:nvCxnSpPr>
        <p:spPr>
          <a:xfrm>
            <a:off x="9309899" y="5339679"/>
            <a:ext cx="236475" cy="0"/>
          </a:xfrm>
          <a:prstGeom prst="line">
            <a:avLst/>
          </a:prstGeom>
          <a:ln w="19050">
            <a:solidFill>
              <a:srgbClr val="FAA41A"/>
            </a:solidFill>
          </a:ln>
        </p:spPr>
        <p:style>
          <a:lnRef idx="1">
            <a:schemeClr val="accent1"/>
          </a:lnRef>
          <a:fillRef idx="0">
            <a:schemeClr val="accent1"/>
          </a:fillRef>
          <a:effectRef idx="0">
            <a:schemeClr val="accent1"/>
          </a:effectRef>
          <a:fontRef idx="minor">
            <a:schemeClr val="tx1"/>
          </a:fontRef>
        </p:style>
      </p:cxnSp>
      <p:sp>
        <p:nvSpPr>
          <p:cNvPr id="31" name="Text Placeholder 22">
            <a:extLst>
              <a:ext uri="{FF2B5EF4-FFF2-40B4-BE49-F238E27FC236}">
                <a16:creationId xmlns:a16="http://schemas.microsoft.com/office/drawing/2014/main" id="{6C39DAAB-3B7B-3BBB-5D6B-98861EBC3035}"/>
              </a:ext>
            </a:extLst>
          </p:cNvPr>
          <p:cNvSpPr>
            <a:spLocks noGrp="1"/>
          </p:cNvSpPr>
          <p:nvPr>
            <p:ph type="body" sz="quarter" idx="35" hasCustomPrompt="1"/>
          </p:nvPr>
        </p:nvSpPr>
        <p:spPr>
          <a:xfrm>
            <a:off x="9237981" y="5449638"/>
            <a:ext cx="1808993" cy="472741"/>
          </a:xfrm>
        </p:spPr>
        <p:txBody>
          <a:bodyPr lIns="91440" tIns="0" rIns="0" bIns="0">
            <a:normAutofit/>
          </a:bodyPr>
          <a:lstStyle>
            <a:lvl1pPr marL="0" indent="0">
              <a:lnSpc>
                <a:spcPct val="100000"/>
              </a:lnSpc>
              <a:spcBef>
                <a:spcPts val="0"/>
              </a:spcBef>
              <a:buClr>
                <a:srgbClr val="003CB9"/>
              </a:buClr>
              <a:buFont typeface="Arial" panose="020B0604020202020204" pitchFamily="34" charset="0"/>
              <a:buNone/>
              <a:defRPr sz="1500" b="1" i="0">
                <a:solidFill>
                  <a:srgbClr val="003CB9"/>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r>
              <a:rPr lang="en-US" dirty="0"/>
              <a:t>Click to add First and Last Name</a:t>
            </a:r>
          </a:p>
        </p:txBody>
      </p:sp>
      <p:sp>
        <p:nvSpPr>
          <p:cNvPr id="129" name="Text Placeholder 22">
            <a:extLst>
              <a:ext uri="{FF2B5EF4-FFF2-40B4-BE49-F238E27FC236}">
                <a16:creationId xmlns:a16="http://schemas.microsoft.com/office/drawing/2014/main" id="{4DD9B496-A3E0-7A54-70EA-8CA9651CB805}"/>
              </a:ext>
            </a:extLst>
          </p:cNvPr>
          <p:cNvSpPr>
            <a:spLocks noGrp="1"/>
          </p:cNvSpPr>
          <p:nvPr>
            <p:ph type="body" sz="quarter" idx="37" hasCustomPrompt="1"/>
          </p:nvPr>
        </p:nvSpPr>
        <p:spPr>
          <a:xfrm>
            <a:off x="9237981" y="5922379"/>
            <a:ext cx="1808993" cy="307777"/>
          </a:xfrm>
        </p:spPr>
        <p:txBody>
          <a:bodyPr wrap="square">
            <a:spAutoFit/>
          </a:bodyPr>
          <a:lstStyle>
            <a:lvl1pPr marL="0" indent="0">
              <a:lnSpc>
                <a:spcPct val="100000"/>
              </a:lnSpc>
              <a:spcBef>
                <a:spcPts val="0"/>
              </a:spcBef>
              <a:buClr>
                <a:srgbClr val="003CB9"/>
              </a:buClr>
              <a:buFont typeface="Arial" panose="020B0604020202020204" pitchFamily="34" charset="0"/>
              <a:buNone/>
              <a:defRPr sz="1400" b="0" i="1">
                <a:solidFill>
                  <a:srgbClr val="333333"/>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pPr lvl="0"/>
            <a:r>
              <a:rPr lang="en-US" dirty="0"/>
              <a:t>Click to add title</a:t>
            </a:r>
          </a:p>
        </p:txBody>
      </p:sp>
      <p:sp>
        <p:nvSpPr>
          <p:cNvPr id="2" name="Picture Placeholder 6">
            <a:extLst>
              <a:ext uri="{FF2B5EF4-FFF2-40B4-BE49-F238E27FC236}">
                <a16:creationId xmlns:a16="http://schemas.microsoft.com/office/drawing/2014/main" id="{5865B66E-9C72-A95F-5053-E55458E35BDF}"/>
              </a:ext>
            </a:extLst>
          </p:cNvPr>
          <p:cNvSpPr>
            <a:spLocks noGrp="1"/>
          </p:cNvSpPr>
          <p:nvPr>
            <p:ph type="pic" sz="quarter" idx="53" hasCustomPrompt="1"/>
          </p:nvPr>
        </p:nvSpPr>
        <p:spPr>
          <a:xfrm>
            <a:off x="4044737" y="878301"/>
            <a:ext cx="1277275" cy="1428410"/>
          </a:xfrm>
          <a:solidFill>
            <a:schemeClr val="bg1">
              <a:lumMod val="95000"/>
            </a:schemeClr>
          </a:solidFill>
        </p:spPr>
        <p:txBody>
          <a:bodyPr>
            <a:normAutofit/>
          </a:bodyPr>
          <a:lstStyle>
            <a:lvl1pPr marL="0" indent="0">
              <a:buNone/>
              <a:defRPr sz="1400"/>
            </a:lvl1pPr>
          </a:lstStyle>
          <a:p>
            <a:r>
              <a:rPr lang="en-US" dirty="0"/>
              <a:t>Click to add image</a:t>
            </a:r>
          </a:p>
        </p:txBody>
      </p:sp>
      <p:sp>
        <p:nvSpPr>
          <p:cNvPr id="4" name="Picture Placeholder 6">
            <a:extLst>
              <a:ext uri="{FF2B5EF4-FFF2-40B4-BE49-F238E27FC236}">
                <a16:creationId xmlns:a16="http://schemas.microsoft.com/office/drawing/2014/main" id="{8224E4A8-15B0-F3BC-E26F-97C12C8BBDEC}"/>
              </a:ext>
            </a:extLst>
          </p:cNvPr>
          <p:cNvSpPr>
            <a:spLocks noGrp="1"/>
          </p:cNvSpPr>
          <p:nvPr>
            <p:ph type="pic" sz="quarter" idx="54" hasCustomPrompt="1"/>
          </p:nvPr>
        </p:nvSpPr>
        <p:spPr>
          <a:xfrm>
            <a:off x="6677318" y="878301"/>
            <a:ext cx="1277275" cy="1428410"/>
          </a:xfrm>
          <a:solidFill>
            <a:schemeClr val="bg1">
              <a:lumMod val="95000"/>
            </a:schemeClr>
          </a:solidFill>
        </p:spPr>
        <p:txBody>
          <a:bodyPr>
            <a:normAutofit/>
          </a:bodyPr>
          <a:lstStyle>
            <a:lvl1pPr marL="0" indent="0">
              <a:buNone/>
              <a:defRPr sz="1400"/>
            </a:lvl1pPr>
          </a:lstStyle>
          <a:p>
            <a:r>
              <a:rPr lang="en-US" dirty="0"/>
              <a:t>Click to add image</a:t>
            </a:r>
          </a:p>
        </p:txBody>
      </p:sp>
      <p:sp>
        <p:nvSpPr>
          <p:cNvPr id="130" name="Picture Placeholder 6">
            <a:extLst>
              <a:ext uri="{FF2B5EF4-FFF2-40B4-BE49-F238E27FC236}">
                <a16:creationId xmlns:a16="http://schemas.microsoft.com/office/drawing/2014/main" id="{8F316F95-0E48-581C-066A-579BC93C1F6B}"/>
              </a:ext>
            </a:extLst>
          </p:cNvPr>
          <p:cNvSpPr>
            <a:spLocks noGrp="1"/>
          </p:cNvSpPr>
          <p:nvPr>
            <p:ph type="pic" sz="quarter" idx="55" hasCustomPrompt="1"/>
          </p:nvPr>
        </p:nvSpPr>
        <p:spPr>
          <a:xfrm>
            <a:off x="9309899" y="878301"/>
            <a:ext cx="1277275" cy="1428410"/>
          </a:xfrm>
          <a:solidFill>
            <a:schemeClr val="bg1">
              <a:lumMod val="95000"/>
            </a:schemeClr>
          </a:solidFill>
        </p:spPr>
        <p:txBody>
          <a:bodyPr>
            <a:normAutofit/>
          </a:bodyPr>
          <a:lstStyle>
            <a:lvl1pPr marL="0" indent="0">
              <a:buNone/>
              <a:defRPr sz="1400"/>
            </a:lvl1pPr>
          </a:lstStyle>
          <a:p>
            <a:r>
              <a:rPr lang="en-US" dirty="0"/>
              <a:t>Click to add image</a:t>
            </a:r>
          </a:p>
        </p:txBody>
      </p:sp>
      <p:sp>
        <p:nvSpPr>
          <p:cNvPr id="131" name="Picture Placeholder 6">
            <a:extLst>
              <a:ext uri="{FF2B5EF4-FFF2-40B4-BE49-F238E27FC236}">
                <a16:creationId xmlns:a16="http://schemas.microsoft.com/office/drawing/2014/main" id="{7D242ACF-A3A3-AB27-7B50-24E7AF721155}"/>
              </a:ext>
            </a:extLst>
          </p:cNvPr>
          <p:cNvSpPr>
            <a:spLocks noGrp="1"/>
          </p:cNvSpPr>
          <p:nvPr>
            <p:ph type="pic" sz="quarter" idx="56" hasCustomPrompt="1"/>
          </p:nvPr>
        </p:nvSpPr>
        <p:spPr>
          <a:xfrm>
            <a:off x="4044737" y="3779887"/>
            <a:ext cx="1277275" cy="1428410"/>
          </a:xfrm>
          <a:solidFill>
            <a:schemeClr val="bg1">
              <a:lumMod val="95000"/>
            </a:schemeClr>
          </a:solidFill>
        </p:spPr>
        <p:txBody>
          <a:bodyPr>
            <a:normAutofit/>
          </a:bodyPr>
          <a:lstStyle>
            <a:lvl1pPr marL="0" indent="0">
              <a:buNone/>
              <a:defRPr sz="1400"/>
            </a:lvl1pPr>
          </a:lstStyle>
          <a:p>
            <a:r>
              <a:rPr lang="en-US" dirty="0"/>
              <a:t>Click to add image</a:t>
            </a:r>
          </a:p>
        </p:txBody>
      </p:sp>
      <p:sp>
        <p:nvSpPr>
          <p:cNvPr id="132" name="Picture Placeholder 6">
            <a:extLst>
              <a:ext uri="{FF2B5EF4-FFF2-40B4-BE49-F238E27FC236}">
                <a16:creationId xmlns:a16="http://schemas.microsoft.com/office/drawing/2014/main" id="{885C4003-76E8-61B6-AC20-04501A091CAC}"/>
              </a:ext>
            </a:extLst>
          </p:cNvPr>
          <p:cNvSpPr>
            <a:spLocks noGrp="1"/>
          </p:cNvSpPr>
          <p:nvPr>
            <p:ph type="pic" sz="quarter" idx="57" hasCustomPrompt="1"/>
          </p:nvPr>
        </p:nvSpPr>
        <p:spPr>
          <a:xfrm>
            <a:off x="6677318" y="3779887"/>
            <a:ext cx="1277275" cy="1428410"/>
          </a:xfrm>
          <a:solidFill>
            <a:schemeClr val="bg1">
              <a:lumMod val="95000"/>
            </a:schemeClr>
          </a:solidFill>
        </p:spPr>
        <p:txBody>
          <a:bodyPr>
            <a:normAutofit/>
          </a:bodyPr>
          <a:lstStyle>
            <a:lvl1pPr marL="0" indent="0">
              <a:buNone/>
              <a:defRPr sz="1400"/>
            </a:lvl1pPr>
          </a:lstStyle>
          <a:p>
            <a:r>
              <a:rPr lang="en-US" dirty="0"/>
              <a:t>Click to add image</a:t>
            </a:r>
          </a:p>
        </p:txBody>
      </p:sp>
      <p:sp>
        <p:nvSpPr>
          <p:cNvPr id="133" name="Picture Placeholder 6">
            <a:extLst>
              <a:ext uri="{FF2B5EF4-FFF2-40B4-BE49-F238E27FC236}">
                <a16:creationId xmlns:a16="http://schemas.microsoft.com/office/drawing/2014/main" id="{02040759-D657-BB89-8849-2EE3A95C4EC1}"/>
              </a:ext>
            </a:extLst>
          </p:cNvPr>
          <p:cNvSpPr>
            <a:spLocks noGrp="1"/>
          </p:cNvSpPr>
          <p:nvPr>
            <p:ph type="pic" sz="quarter" idx="58" hasCustomPrompt="1"/>
          </p:nvPr>
        </p:nvSpPr>
        <p:spPr>
          <a:xfrm>
            <a:off x="9309899" y="3779887"/>
            <a:ext cx="1277275" cy="1428410"/>
          </a:xfrm>
          <a:solidFill>
            <a:schemeClr val="bg1">
              <a:lumMod val="95000"/>
            </a:schemeClr>
          </a:solidFill>
        </p:spPr>
        <p:txBody>
          <a:bodyPr>
            <a:normAutofit/>
          </a:bodyPr>
          <a:lstStyle>
            <a:lvl1pPr marL="0" indent="0">
              <a:buNone/>
              <a:defRPr sz="1400"/>
            </a:lvl1pPr>
          </a:lstStyle>
          <a:p>
            <a:r>
              <a:rPr lang="en-US" dirty="0"/>
              <a:t>Click to add image</a:t>
            </a:r>
          </a:p>
        </p:txBody>
      </p:sp>
      <p:cxnSp>
        <p:nvCxnSpPr>
          <p:cNvPr id="8" name="Straight Connector 7">
            <a:extLst>
              <a:ext uri="{FF2B5EF4-FFF2-40B4-BE49-F238E27FC236}">
                <a16:creationId xmlns:a16="http://schemas.microsoft.com/office/drawing/2014/main" id="{394D42EF-522E-A07C-B668-9B71D4D6E817}"/>
              </a:ext>
            </a:extLst>
          </p:cNvPr>
          <p:cNvCxnSpPr>
            <a:cxnSpLocks/>
          </p:cNvCxnSpPr>
          <p:nvPr userDrawn="1"/>
        </p:nvCxnSpPr>
        <p:spPr>
          <a:xfrm>
            <a:off x="629486" y="3767095"/>
            <a:ext cx="22292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60E39702-9379-C5C0-492F-0BC90C2C76A1}"/>
              </a:ext>
            </a:extLst>
          </p:cNvPr>
          <p:cNvSpPr>
            <a:spLocks noGrp="1"/>
          </p:cNvSpPr>
          <p:nvPr>
            <p:ph type="body" sz="quarter" idx="14" hasCustomPrompt="1"/>
          </p:nvPr>
        </p:nvSpPr>
        <p:spPr>
          <a:xfrm>
            <a:off x="553287" y="293678"/>
            <a:ext cx="2522422" cy="3224974"/>
          </a:xfrm>
        </p:spPr>
        <p:txBody>
          <a:bodyPr anchor="b" anchorCtr="0">
            <a:normAutofit/>
          </a:bodyPr>
          <a:lstStyle>
            <a:lvl1pPr marL="0" indent="0" algn="l">
              <a:lnSpc>
                <a:spcPct val="100000"/>
              </a:lnSpc>
              <a:spcBef>
                <a:spcPts val="0"/>
              </a:spcBef>
              <a:buNone/>
              <a:defRPr sz="3800">
                <a:solidFill>
                  <a:schemeClr val="bg1"/>
                </a:solidFill>
                <a:latin typeface="Segoe UI" panose="020B0502040204020203" pitchFamily="34" charset="0"/>
                <a:cs typeface="Segoe UI" panose="020B0502040204020203" pitchFamily="34" charset="0"/>
              </a:defRPr>
            </a:lvl1pPr>
          </a:lstStyle>
          <a:p>
            <a:pPr lvl="0"/>
            <a:r>
              <a:rPr lang="en-US" dirty="0"/>
              <a:t>Click to edit team slide text</a:t>
            </a:r>
          </a:p>
        </p:txBody>
      </p:sp>
      <p:sp>
        <p:nvSpPr>
          <p:cNvPr id="20" name="Text Placeholder 19">
            <a:extLst>
              <a:ext uri="{FF2B5EF4-FFF2-40B4-BE49-F238E27FC236}">
                <a16:creationId xmlns:a16="http://schemas.microsoft.com/office/drawing/2014/main" id="{857342C1-E512-49C3-0788-8A68DB95459D}"/>
              </a:ext>
            </a:extLst>
          </p:cNvPr>
          <p:cNvSpPr>
            <a:spLocks noGrp="1"/>
          </p:cNvSpPr>
          <p:nvPr>
            <p:ph type="body" sz="quarter" idx="15" hasCustomPrompt="1"/>
          </p:nvPr>
        </p:nvSpPr>
        <p:spPr>
          <a:xfrm>
            <a:off x="553287" y="4065195"/>
            <a:ext cx="2522422" cy="1797203"/>
          </a:xfrm>
        </p:spPr>
        <p:txBody>
          <a:bodyPr>
            <a:normAutofit/>
          </a:bodyPr>
          <a:lstStyle>
            <a:lvl1pPr marL="0" indent="0" algn="l">
              <a:lnSpc>
                <a:spcPct val="100000"/>
              </a:lnSpc>
              <a:spcBef>
                <a:spcPts val="0"/>
              </a:spcBef>
              <a:buNone/>
              <a:defRPr sz="1600">
                <a:solidFill>
                  <a:schemeClr val="bg1"/>
                </a:solidFill>
                <a:latin typeface="Segoe UI Black" panose="020B0A02040204020203" pitchFamily="34" charset="0"/>
                <a:ea typeface="Segoe UI Black" panose="020B0A02040204020203" pitchFamily="34" charset="0"/>
              </a:defRPr>
            </a:lvl1pPr>
          </a:lstStyle>
          <a:p>
            <a:pPr lvl="0"/>
            <a:r>
              <a:rPr lang="en-US" dirty="0"/>
              <a:t>Click to edit introduction to team member slide</a:t>
            </a:r>
          </a:p>
        </p:txBody>
      </p:sp>
    </p:spTree>
    <p:extLst>
      <p:ext uri="{BB962C8B-B14F-4D97-AF65-F5344CB8AC3E}">
        <p14:creationId xmlns:p14="http://schemas.microsoft.com/office/powerpoint/2010/main" val="682172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s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EC8456D-F4FD-865D-1712-77DFE2C76A92}"/>
              </a:ext>
            </a:extLst>
          </p:cNvPr>
          <p:cNvSpPr/>
          <p:nvPr userDrawn="1"/>
        </p:nvSpPr>
        <p:spPr>
          <a:xfrm>
            <a:off x="0" y="0"/>
            <a:ext cx="222926" cy="6857998"/>
          </a:xfrm>
          <a:prstGeom prst="rect">
            <a:avLst/>
          </a:prstGeom>
          <a:solidFill>
            <a:srgbClr val="003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61219D13-32B4-5169-77BF-85D861EDFC01}"/>
              </a:ext>
            </a:extLst>
          </p:cNvPr>
          <p:cNvCxnSpPr>
            <a:cxnSpLocks/>
          </p:cNvCxnSpPr>
          <p:nvPr userDrawn="1"/>
        </p:nvCxnSpPr>
        <p:spPr>
          <a:xfrm>
            <a:off x="736270" y="343744"/>
            <a:ext cx="222926" cy="0"/>
          </a:xfrm>
          <a:prstGeom prst="line">
            <a:avLst/>
          </a:prstGeom>
          <a:ln w="19050">
            <a:solidFill>
              <a:srgbClr val="003CB9"/>
            </a:solidFill>
          </a:ln>
        </p:spPr>
        <p:style>
          <a:lnRef idx="1">
            <a:schemeClr val="accent1"/>
          </a:lnRef>
          <a:fillRef idx="0">
            <a:schemeClr val="accent1"/>
          </a:fillRef>
          <a:effectRef idx="0">
            <a:schemeClr val="accent1"/>
          </a:effectRef>
          <a:fontRef idx="minor">
            <a:schemeClr val="tx1"/>
          </a:fontRef>
        </p:style>
      </p:cxnSp>
      <p:sp>
        <p:nvSpPr>
          <p:cNvPr id="17" name="Text Placeholder 14">
            <a:extLst>
              <a:ext uri="{FF2B5EF4-FFF2-40B4-BE49-F238E27FC236}">
                <a16:creationId xmlns:a16="http://schemas.microsoft.com/office/drawing/2014/main" id="{B8CA84F0-0FE7-7DF6-3EEE-685A612DAF00}"/>
              </a:ext>
            </a:extLst>
          </p:cNvPr>
          <p:cNvSpPr>
            <a:spLocks noGrp="1"/>
          </p:cNvSpPr>
          <p:nvPr>
            <p:ph type="body" sz="quarter" idx="11"/>
          </p:nvPr>
        </p:nvSpPr>
        <p:spPr>
          <a:xfrm>
            <a:off x="616386" y="1713504"/>
            <a:ext cx="7850188" cy="537281"/>
          </a:xfrm>
        </p:spPr>
        <p:txBody>
          <a:bodyPr>
            <a:normAutofit/>
          </a:bodyPr>
          <a:lstStyle>
            <a:lvl1pPr marL="0" indent="0">
              <a:lnSpc>
                <a:spcPct val="100000"/>
              </a:lnSpc>
              <a:spcBef>
                <a:spcPts val="0"/>
              </a:spcBef>
              <a:buNone/>
              <a:defRPr sz="2000" b="1">
                <a:latin typeface="Segoe UI" panose="020B0502040204020203" pitchFamily="34" charset="0"/>
                <a:cs typeface="Segoe UI" panose="020B0502040204020203" pitchFamily="34" charset="0"/>
              </a:defRPr>
            </a:lvl1pPr>
            <a:lvl2pPr marL="457200" indent="0">
              <a:buNone/>
              <a:defRPr sz="1600" b="1">
                <a:latin typeface="Segoe UI" panose="020B0502040204020203" pitchFamily="34" charset="0"/>
                <a:cs typeface="Segoe UI" panose="020B0502040204020203" pitchFamily="34" charset="0"/>
              </a:defRPr>
            </a:lvl2pPr>
            <a:lvl3pPr marL="914400" indent="0">
              <a:buNone/>
              <a:defRPr sz="1600" b="1">
                <a:latin typeface="Segoe UI" panose="020B0502040204020203" pitchFamily="34" charset="0"/>
                <a:cs typeface="Segoe UI" panose="020B0502040204020203" pitchFamily="34" charset="0"/>
              </a:defRPr>
            </a:lvl3pPr>
            <a:lvl4pPr marL="1371600" indent="0">
              <a:buNone/>
              <a:defRPr sz="1600" b="1">
                <a:latin typeface="Segoe UI" panose="020B0502040204020203" pitchFamily="34" charset="0"/>
                <a:cs typeface="Segoe UI" panose="020B0502040204020203" pitchFamily="34" charset="0"/>
              </a:defRPr>
            </a:lvl4pPr>
            <a:lvl5pPr marL="1828800" indent="0">
              <a:buNone/>
              <a:defRPr sz="1600" b="1">
                <a:latin typeface="Segoe UI" panose="020B0502040204020203" pitchFamily="34" charset="0"/>
                <a:cs typeface="Segoe UI" panose="020B0502040204020203" pitchFamily="34" charset="0"/>
              </a:defRPr>
            </a:lvl5pPr>
          </a:lstStyle>
          <a:p>
            <a:pPr lvl="0"/>
            <a:r>
              <a:rPr lang="en-US"/>
              <a:t>Click to edit Master text styles</a:t>
            </a:r>
          </a:p>
        </p:txBody>
      </p:sp>
      <p:sp>
        <p:nvSpPr>
          <p:cNvPr id="4" name="Content Placeholder 17">
            <a:extLst>
              <a:ext uri="{FF2B5EF4-FFF2-40B4-BE49-F238E27FC236}">
                <a16:creationId xmlns:a16="http://schemas.microsoft.com/office/drawing/2014/main" id="{7860CCC6-3306-C222-6696-323B93E868B8}"/>
              </a:ext>
            </a:extLst>
          </p:cNvPr>
          <p:cNvSpPr>
            <a:spLocks noGrp="1"/>
          </p:cNvSpPr>
          <p:nvPr>
            <p:ph sz="quarter" idx="14"/>
          </p:nvPr>
        </p:nvSpPr>
        <p:spPr>
          <a:xfrm>
            <a:off x="1008376" y="2392872"/>
            <a:ext cx="3881676" cy="2624403"/>
          </a:xfrm>
        </p:spPr>
        <p:txBody>
          <a:bodyPr>
            <a:normAutofit/>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17">
            <a:extLst>
              <a:ext uri="{FF2B5EF4-FFF2-40B4-BE49-F238E27FC236}">
                <a16:creationId xmlns:a16="http://schemas.microsoft.com/office/drawing/2014/main" id="{BEE07A23-6FE5-6855-CFAA-5A263245892E}"/>
              </a:ext>
            </a:extLst>
          </p:cNvPr>
          <p:cNvSpPr>
            <a:spLocks noGrp="1"/>
          </p:cNvSpPr>
          <p:nvPr>
            <p:ph sz="quarter" idx="15"/>
          </p:nvPr>
        </p:nvSpPr>
        <p:spPr>
          <a:xfrm>
            <a:off x="5277937" y="2392872"/>
            <a:ext cx="3881675" cy="2624403"/>
          </a:xfrm>
        </p:spPr>
        <p:txBody>
          <a:bodyPr>
            <a:normAutofit/>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10">
            <a:extLst>
              <a:ext uri="{FF2B5EF4-FFF2-40B4-BE49-F238E27FC236}">
                <a16:creationId xmlns:a16="http://schemas.microsoft.com/office/drawing/2014/main" id="{02131697-4003-A076-8E8E-DDBC76C1219C}"/>
              </a:ext>
            </a:extLst>
          </p:cNvPr>
          <p:cNvSpPr>
            <a:spLocks noGrp="1"/>
          </p:cNvSpPr>
          <p:nvPr>
            <p:ph type="body" sz="quarter" idx="10" hasCustomPrompt="1"/>
          </p:nvPr>
        </p:nvSpPr>
        <p:spPr>
          <a:xfrm>
            <a:off x="600484" y="437101"/>
            <a:ext cx="9020175" cy="1073645"/>
          </a:xfrm>
        </p:spPr>
        <p:txBody>
          <a:bodyPr>
            <a:normAutofit/>
          </a:bodyPr>
          <a:lstStyle>
            <a:lvl1pPr marL="0" indent="0">
              <a:spcBef>
                <a:spcPts val="0"/>
              </a:spcBef>
              <a:buNone/>
              <a:defRPr sz="3600">
                <a:solidFill>
                  <a:schemeClr val="tx1"/>
                </a:solidFill>
                <a:latin typeface="Segoe UI Light" panose="020B0502040204020203" pitchFamily="34" charset="0"/>
                <a:cs typeface="Segoe UI Light" panose="020B0502040204020203" pitchFamily="34" charset="0"/>
              </a:defRPr>
            </a:lvl1pPr>
            <a:lvl2pPr marL="457200" indent="0">
              <a:buNone/>
              <a:defRPr sz="3600">
                <a:latin typeface="Segoe UI Light" panose="020B0502040204020203" pitchFamily="34" charset="0"/>
                <a:cs typeface="Segoe UI Light" panose="020B0502040204020203" pitchFamily="34" charset="0"/>
              </a:defRPr>
            </a:lvl2pPr>
            <a:lvl3pPr marL="914400" indent="0">
              <a:buNone/>
              <a:defRPr sz="3600">
                <a:latin typeface="Segoe UI Light" panose="020B0502040204020203" pitchFamily="34" charset="0"/>
                <a:cs typeface="Segoe UI Light" panose="020B0502040204020203" pitchFamily="34" charset="0"/>
              </a:defRPr>
            </a:lvl3pPr>
            <a:lvl4pPr marL="1371600" indent="0">
              <a:buNone/>
              <a:defRPr sz="3600">
                <a:latin typeface="Segoe UI Light" panose="020B0502040204020203" pitchFamily="34" charset="0"/>
                <a:cs typeface="Segoe UI Light" panose="020B0502040204020203" pitchFamily="34" charset="0"/>
              </a:defRPr>
            </a:lvl4pPr>
            <a:lvl5pPr marL="1828800" indent="0">
              <a:buNone/>
              <a:defRPr sz="3600">
                <a:latin typeface="Segoe UI Light" panose="020B0502040204020203" pitchFamily="34" charset="0"/>
                <a:cs typeface="Segoe UI Light" panose="020B0502040204020203" pitchFamily="34" charset="0"/>
              </a:defRPr>
            </a:lvl5pPr>
          </a:lstStyle>
          <a:p>
            <a:pPr lvl="0"/>
            <a:r>
              <a:rPr lang="en-US" dirty="0"/>
              <a:t>Click to edit master text styles</a:t>
            </a:r>
          </a:p>
        </p:txBody>
      </p:sp>
      <p:sp>
        <p:nvSpPr>
          <p:cNvPr id="13" name="TextBox 12">
            <a:extLst>
              <a:ext uri="{FF2B5EF4-FFF2-40B4-BE49-F238E27FC236}">
                <a16:creationId xmlns:a16="http://schemas.microsoft.com/office/drawing/2014/main" id="{5FD934EE-1C40-9AA4-FEFC-0AC3A5F3365F}"/>
              </a:ext>
            </a:extLst>
          </p:cNvPr>
          <p:cNvSpPr txBox="1"/>
          <p:nvPr userDrawn="1"/>
        </p:nvSpPr>
        <p:spPr>
          <a:xfrm>
            <a:off x="10051413" y="6343157"/>
            <a:ext cx="1866378" cy="313151"/>
          </a:xfrm>
          <a:prstGeom prst="rect">
            <a:avLst/>
          </a:prstGeom>
          <a:noFill/>
        </p:spPr>
        <p:txBody>
          <a:bodyPr wrap="square" rtlCol="0">
            <a:noAutofit/>
          </a:bodyPr>
          <a:lstStyle/>
          <a:p>
            <a:pPr algn="r">
              <a:lnSpc>
                <a:spcPct val="95000"/>
              </a:lnSpc>
            </a:pPr>
            <a:r>
              <a:rPr lang="en-US" sz="900" spc="300" dirty="0">
                <a:solidFill>
                  <a:srgbClr val="003CB9"/>
                </a:solidFill>
                <a:latin typeface="Arial Narrow" panose="020B0606020202030204" pitchFamily="34" charset="0"/>
              </a:rPr>
              <a:t>CAROLLO   </a:t>
            </a:r>
            <a:r>
              <a:rPr lang="en-US" sz="900" spc="300" dirty="0">
                <a:solidFill>
                  <a:srgbClr val="FAA41A"/>
                </a:solidFill>
                <a:latin typeface="Arial Narrow" panose="020B0606020202030204" pitchFamily="34" charset="0"/>
              </a:rPr>
              <a:t>|</a:t>
            </a:r>
            <a:r>
              <a:rPr lang="en-US" sz="900" spc="300" dirty="0">
                <a:solidFill>
                  <a:srgbClr val="003CB9"/>
                </a:solidFill>
                <a:latin typeface="Arial Narrow" panose="020B0606020202030204" pitchFamily="34" charset="0"/>
              </a:rPr>
              <a:t>   </a:t>
            </a:r>
            <a:fld id="{E7B37AC3-26D8-44A8-8336-675969F41DB9}" type="slidenum">
              <a:rPr lang="en-US" sz="900" b="1" spc="300" smtClean="0">
                <a:solidFill>
                  <a:srgbClr val="003CB9"/>
                </a:solidFill>
                <a:latin typeface="Arial Narrow" panose="020B0606020202030204" pitchFamily="34" charset="0"/>
              </a:rPr>
              <a:pPr algn="r">
                <a:lnSpc>
                  <a:spcPct val="95000"/>
                </a:lnSpc>
              </a:pPr>
              <a:t>‹#›</a:t>
            </a:fld>
            <a:endParaRPr lang="en-US" sz="900" b="1" spc="300" dirty="0">
              <a:solidFill>
                <a:srgbClr val="003CB9"/>
              </a:solidFill>
              <a:latin typeface="Arial Narrow" panose="020B0606020202030204" pitchFamily="34" charset="0"/>
            </a:endParaRPr>
          </a:p>
        </p:txBody>
      </p:sp>
    </p:spTree>
    <p:extLst>
      <p:ext uri="{BB962C8B-B14F-4D97-AF65-F5344CB8AC3E}">
        <p14:creationId xmlns:p14="http://schemas.microsoft.com/office/powerpoint/2010/main" val="33954427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EC8456D-F4FD-865D-1712-77DFE2C76A92}"/>
              </a:ext>
            </a:extLst>
          </p:cNvPr>
          <p:cNvSpPr/>
          <p:nvPr userDrawn="1"/>
        </p:nvSpPr>
        <p:spPr>
          <a:xfrm>
            <a:off x="0" y="0"/>
            <a:ext cx="222926" cy="6857998"/>
          </a:xfrm>
          <a:prstGeom prst="rect">
            <a:avLst/>
          </a:prstGeom>
          <a:solidFill>
            <a:srgbClr val="003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15" name="Ink 14">
                <a:extLst>
                  <a:ext uri="{FF2B5EF4-FFF2-40B4-BE49-F238E27FC236}">
                    <a16:creationId xmlns:a16="http://schemas.microsoft.com/office/drawing/2014/main" id="{F72FB197-51AD-862F-62E9-0E483388746E}"/>
                  </a:ext>
                </a:extLst>
              </p14:cNvPr>
              <p14:cNvContentPartPr/>
              <p14:nvPr userDrawn="1"/>
            </p14:nvContentPartPr>
            <p14:xfrm>
              <a:off x="3665075" y="3373267"/>
              <a:ext cx="360" cy="360"/>
            </p14:xfrm>
          </p:contentPart>
        </mc:Choice>
        <mc:Fallback xmlns="">
          <p:pic>
            <p:nvPicPr>
              <p:cNvPr id="15" name="Ink 14">
                <a:extLst>
                  <a:ext uri="{FF2B5EF4-FFF2-40B4-BE49-F238E27FC236}">
                    <a16:creationId xmlns:a16="http://schemas.microsoft.com/office/drawing/2014/main" id="{F72FB197-51AD-862F-62E9-0E483388746E}"/>
                  </a:ext>
                </a:extLst>
              </p:cNvPr>
              <p:cNvPicPr/>
              <p:nvPr/>
            </p:nvPicPr>
            <p:blipFill>
              <a:blip r:embed="rId5"/>
              <a:stretch>
                <a:fillRect/>
              </a:stretch>
            </p:blipFill>
            <p:spPr>
              <a:xfrm>
                <a:off x="3647435" y="3265267"/>
                <a:ext cx="36000" cy="216000"/>
              </a:xfrm>
              <a:prstGeom prst="rect">
                <a:avLst/>
              </a:prstGeom>
            </p:spPr>
          </p:pic>
        </mc:Fallback>
      </mc:AlternateContent>
      <p:cxnSp>
        <p:nvCxnSpPr>
          <p:cNvPr id="11" name="Straight Connector 10">
            <a:extLst>
              <a:ext uri="{FF2B5EF4-FFF2-40B4-BE49-F238E27FC236}">
                <a16:creationId xmlns:a16="http://schemas.microsoft.com/office/drawing/2014/main" id="{1891AF3C-E228-1502-21AA-677EA3C602B3}"/>
              </a:ext>
            </a:extLst>
          </p:cNvPr>
          <p:cNvCxnSpPr>
            <a:cxnSpLocks/>
          </p:cNvCxnSpPr>
          <p:nvPr userDrawn="1"/>
        </p:nvCxnSpPr>
        <p:spPr>
          <a:xfrm>
            <a:off x="736270" y="343744"/>
            <a:ext cx="222926" cy="0"/>
          </a:xfrm>
          <a:prstGeom prst="line">
            <a:avLst/>
          </a:prstGeom>
          <a:ln w="19050">
            <a:solidFill>
              <a:srgbClr val="003CB9"/>
            </a:solidFill>
          </a:ln>
        </p:spPr>
        <p:style>
          <a:lnRef idx="1">
            <a:schemeClr val="accent1"/>
          </a:lnRef>
          <a:fillRef idx="0">
            <a:schemeClr val="accent1"/>
          </a:fillRef>
          <a:effectRef idx="0">
            <a:schemeClr val="accent1"/>
          </a:effectRef>
          <a:fontRef idx="minor">
            <a:schemeClr val="tx1"/>
          </a:fontRef>
        </p:style>
      </p:cxnSp>
      <p:sp>
        <p:nvSpPr>
          <p:cNvPr id="13" name="Text Placeholder 10">
            <a:extLst>
              <a:ext uri="{FF2B5EF4-FFF2-40B4-BE49-F238E27FC236}">
                <a16:creationId xmlns:a16="http://schemas.microsoft.com/office/drawing/2014/main" id="{5FE46E2F-803C-A3EC-968F-1CE068F4B39C}"/>
              </a:ext>
            </a:extLst>
          </p:cNvPr>
          <p:cNvSpPr>
            <a:spLocks noGrp="1"/>
          </p:cNvSpPr>
          <p:nvPr>
            <p:ph type="body" sz="quarter" idx="10" hasCustomPrompt="1"/>
          </p:nvPr>
        </p:nvSpPr>
        <p:spPr>
          <a:xfrm>
            <a:off x="600484" y="437101"/>
            <a:ext cx="9020175" cy="1073645"/>
          </a:xfrm>
        </p:spPr>
        <p:txBody>
          <a:bodyPr>
            <a:normAutofit/>
          </a:bodyPr>
          <a:lstStyle>
            <a:lvl1pPr marL="0" indent="0">
              <a:spcBef>
                <a:spcPts val="0"/>
              </a:spcBef>
              <a:buNone/>
              <a:defRPr sz="3600">
                <a:solidFill>
                  <a:schemeClr val="tx1"/>
                </a:solidFill>
                <a:latin typeface="Segoe UI Light" panose="020B0502040204020203" pitchFamily="34" charset="0"/>
                <a:cs typeface="Segoe UI Light" panose="020B0502040204020203" pitchFamily="34" charset="0"/>
              </a:defRPr>
            </a:lvl1pPr>
            <a:lvl2pPr marL="457200" indent="0">
              <a:buNone/>
              <a:defRPr sz="3600">
                <a:latin typeface="Segoe UI Light" panose="020B0502040204020203" pitchFamily="34" charset="0"/>
                <a:cs typeface="Segoe UI Light" panose="020B0502040204020203" pitchFamily="34" charset="0"/>
              </a:defRPr>
            </a:lvl2pPr>
            <a:lvl3pPr marL="914400" indent="0">
              <a:buNone/>
              <a:defRPr sz="3600">
                <a:latin typeface="Segoe UI Light" panose="020B0502040204020203" pitchFamily="34" charset="0"/>
                <a:cs typeface="Segoe UI Light" panose="020B0502040204020203" pitchFamily="34" charset="0"/>
              </a:defRPr>
            </a:lvl3pPr>
            <a:lvl4pPr marL="1371600" indent="0">
              <a:buNone/>
              <a:defRPr sz="3600">
                <a:latin typeface="Segoe UI Light" panose="020B0502040204020203" pitchFamily="34" charset="0"/>
                <a:cs typeface="Segoe UI Light" panose="020B0502040204020203" pitchFamily="34" charset="0"/>
              </a:defRPr>
            </a:lvl4pPr>
            <a:lvl5pPr marL="1828800" indent="0">
              <a:buNone/>
              <a:defRPr sz="3600">
                <a:latin typeface="Segoe UI Light" panose="020B0502040204020203" pitchFamily="34" charset="0"/>
                <a:cs typeface="Segoe UI Light" panose="020B0502040204020203" pitchFamily="34" charset="0"/>
              </a:defRPr>
            </a:lvl5pPr>
          </a:lstStyle>
          <a:p>
            <a:pPr lvl="0"/>
            <a:r>
              <a:rPr lang="en-US" dirty="0"/>
              <a:t>Click to edit master text styles</a:t>
            </a:r>
          </a:p>
        </p:txBody>
      </p:sp>
      <p:sp>
        <p:nvSpPr>
          <p:cNvPr id="19" name="Content Placeholder 17">
            <a:extLst>
              <a:ext uri="{FF2B5EF4-FFF2-40B4-BE49-F238E27FC236}">
                <a16:creationId xmlns:a16="http://schemas.microsoft.com/office/drawing/2014/main" id="{43651E51-09AA-92EF-78A5-3C4B374CF772}"/>
              </a:ext>
            </a:extLst>
          </p:cNvPr>
          <p:cNvSpPr>
            <a:spLocks noGrp="1"/>
          </p:cNvSpPr>
          <p:nvPr>
            <p:ph sz="quarter" idx="14"/>
          </p:nvPr>
        </p:nvSpPr>
        <p:spPr>
          <a:xfrm>
            <a:off x="1023119" y="1805028"/>
            <a:ext cx="4304255" cy="3760788"/>
          </a:xfrm>
        </p:spPr>
        <p:txBody>
          <a:bodyPr>
            <a:normAutofit/>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17">
            <a:extLst>
              <a:ext uri="{FF2B5EF4-FFF2-40B4-BE49-F238E27FC236}">
                <a16:creationId xmlns:a16="http://schemas.microsoft.com/office/drawing/2014/main" id="{82E63A2A-2CC3-7458-8328-BBECF14561F0}"/>
              </a:ext>
            </a:extLst>
          </p:cNvPr>
          <p:cNvSpPr>
            <a:spLocks noGrp="1"/>
          </p:cNvSpPr>
          <p:nvPr>
            <p:ph sz="quarter" idx="15"/>
          </p:nvPr>
        </p:nvSpPr>
        <p:spPr>
          <a:xfrm>
            <a:off x="5658729" y="1805028"/>
            <a:ext cx="4304255" cy="3760788"/>
          </a:xfrm>
        </p:spPr>
        <p:txBody>
          <a:bodyPr>
            <a:normAutofit/>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Box 20">
            <a:extLst>
              <a:ext uri="{FF2B5EF4-FFF2-40B4-BE49-F238E27FC236}">
                <a16:creationId xmlns:a16="http://schemas.microsoft.com/office/drawing/2014/main" id="{58091F59-93EB-422F-93C5-F209ACD55B1E}"/>
              </a:ext>
            </a:extLst>
          </p:cNvPr>
          <p:cNvSpPr txBox="1"/>
          <p:nvPr userDrawn="1"/>
        </p:nvSpPr>
        <p:spPr>
          <a:xfrm>
            <a:off x="10051413" y="6343157"/>
            <a:ext cx="1866378" cy="313151"/>
          </a:xfrm>
          <a:prstGeom prst="rect">
            <a:avLst/>
          </a:prstGeom>
          <a:noFill/>
        </p:spPr>
        <p:txBody>
          <a:bodyPr wrap="square" rtlCol="0">
            <a:noAutofit/>
          </a:bodyPr>
          <a:lstStyle/>
          <a:p>
            <a:pPr algn="r">
              <a:lnSpc>
                <a:spcPct val="95000"/>
              </a:lnSpc>
            </a:pPr>
            <a:r>
              <a:rPr lang="en-US" sz="900" spc="300" dirty="0">
                <a:solidFill>
                  <a:srgbClr val="003CB9"/>
                </a:solidFill>
                <a:latin typeface="Arial Narrow" panose="020B0606020202030204" pitchFamily="34" charset="0"/>
              </a:rPr>
              <a:t>CAROLLO   </a:t>
            </a:r>
            <a:r>
              <a:rPr lang="en-US" sz="900" spc="300" dirty="0">
                <a:solidFill>
                  <a:srgbClr val="FAA41A"/>
                </a:solidFill>
                <a:latin typeface="Arial Narrow" panose="020B0606020202030204" pitchFamily="34" charset="0"/>
              </a:rPr>
              <a:t>|</a:t>
            </a:r>
            <a:r>
              <a:rPr lang="en-US" sz="900" spc="300" dirty="0">
                <a:solidFill>
                  <a:srgbClr val="003CB9"/>
                </a:solidFill>
                <a:latin typeface="Arial Narrow" panose="020B0606020202030204" pitchFamily="34" charset="0"/>
              </a:rPr>
              <a:t>   </a:t>
            </a:r>
            <a:fld id="{E7B37AC3-26D8-44A8-8336-675969F41DB9}" type="slidenum">
              <a:rPr lang="en-US" sz="900" b="1" spc="300" smtClean="0">
                <a:solidFill>
                  <a:srgbClr val="003CB9"/>
                </a:solidFill>
                <a:latin typeface="Arial Narrow" panose="020B0606020202030204" pitchFamily="34" charset="0"/>
              </a:rPr>
              <a:pPr algn="r">
                <a:lnSpc>
                  <a:spcPct val="95000"/>
                </a:lnSpc>
              </a:pPr>
              <a:t>‹#›</a:t>
            </a:fld>
            <a:endParaRPr lang="en-US" sz="900" b="1" spc="300" dirty="0">
              <a:solidFill>
                <a:srgbClr val="003CB9"/>
              </a:solidFill>
              <a:latin typeface="Arial Narrow" panose="020B0606020202030204" pitchFamily="34" charset="0"/>
            </a:endParaRPr>
          </a:p>
        </p:txBody>
      </p:sp>
    </p:spTree>
    <p:extLst>
      <p:ext uri="{BB962C8B-B14F-4D97-AF65-F5344CB8AC3E}">
        <p14:creationId xmlns:p14="http://schemas.microsoft.com/office/powerpoint/2010/main" val="37063799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755553-9B18-3C86-7E74-5F9D8ABE83F0}"/>
              </a:ext>
            </a:extLst>
          </p:cNvPr>
          <p:cNvSpPr>
            <a:spLocks noGrp="1"/>
          </p:cNvSpPr>
          <p:nvPr>
            <p:ph type="title"/>
          </p:nvPr>
        </p:nvSpPr>
        <p:spPr>
          <a:xfrm>
            <a:off x="838200" y="365126"/>
            <a:ext cx="10515600" cy="6205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BC10619-0994-63E7-A1EB-870FD2E38F14}"/>
              </a:ext>
            </a:extLst>
          </p:cNvPr>
          <p:cNvSpPr>
            <a:spLocks noGrp="1"/>
          </p:cNvSpPr>
          <p:nvPr>
            <p:ph type="body" idx="1"/>
          </p:nvPr>
        </p:nvSpPr>
        <p:spPr>
          <a:xfrm>
            <a:off x="838200" y="1205099"/>
            <a:ext cx="10515600" cy="4351338"/>
          </a:xfrm>
          <a:prstGeom prst="rect">
            <a:avLst/>
          </a:prstGeom>
        </p:spPr>
        <p:txBody>
          <a:bodyPr vert="horz" lIns="91440" tIns="45720" rIns="91440" bIns="45720" rtlCol="0">
            <a:normAutofit/>
          </a:bodyPr>
          <a:lstStyle/>
          <a:p>
            <a:pPr lvl="0"/>
            <a:r>
              <a:rPr lang="en-US" dirty="0"/>
              <a:t>Click to edit Master text style</a:t>
            </a:r>
          </a:p>
          <a:p>
            <a:pPr lvl="1"/>
            <a:r>
              <a:rPr lang="en-US" dirty="0"/>
              <a:t>Level 2 Bullet Style</a:t>
            </a:r>
          </a:p>
          <a:p>
            <a:pPr lvl="2"/>
            <a:r>
              <a:rPr lang="en-US" dirty="0"/>
              <a:t>Level 3 Bullet</a:t>
            </a:r>
          </a:p>
          <a:p>
            <a:pPr lvl="3"/>
            <a:r>
              <a:rPr lang="en-US" dirty="0"/>
              <a:t>Level 4 Bullet</a:t>
            </a:r>
          </a:p>
          <a:p>
            <a:pPr lvl="4"/>
            <a:r>
              <a:rPr lang="en-US" dirty="0"/>
              <a:t>Level 5 Bullet</a:t>
            </a:r>
          </a:p>
        </p:txBody>
      </p:sp>
      <p:sp>
        <p:nvSpPr>
          <p:cNvPr id="4" name="Date Placeholder 3">
            <a:extLst>
              <a:ext uri="{FF2B5EF4-FFF2-40B4-BE49-F238E27FC236}">
                <a16:creationId xmlns:a16="http://schemas.microsoft.com/office/drawing/2014/main" id="{D239DAB4-3D9F-E7BA-AFCD-5772E5B6542F}"/>
              </a:ext>
            </a:extLst>
          </p:cNvPr>
          <p:cNvSpPr>
            <a:spLocks noGrp="1"/>
          </p:cNvSpPr>
          <p:nvPr>
            <p:ph type="dt" sz="half" idx="2"/>
          </p:nvPr>
        </p:nvSpPr>
        <p:spPr>
          <a:xfrm>
            <a:off x="838200" y="612774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7C495C-5A1E-4D15-9693-EE318F17B2E2}" type="datetimeFigureOut">
              <a:rPr lang="en-US" smtClean="0"/>
              <a:t>6/15/2024</a:t>
            </a:fld>
            <a:endParaRPr lang="en-US"/>
          </a:p>
        </p:txBody>
      </p:sp>
      <p:sp>
        <p:nvSpPr>
          <p:cNvPr id="5" name="Footer Placeholder 4">
            <a:extLst>
              <a:ext uri="{FF2B5EF4-FFF2-40B4-BE49-F238E27FC236}">
                <a16:creationId xmlns:a16="http://schemas.microsoft.com/office/drawing/2014/main" id="{4A9C728B-772D-24B0-5046-54721F014611}"/>
              </a:ext>
            </a:extLst>
          </p:cNvPr>
          <p:cNvSpPr>
            <a:spLocks noGrp="1"/>
          </p:cNvSpPr>
          <p:nvPr>
            <p:ph type="ftr" sz="quarter" idx="3"/>
          </p:nvPr>
        </p:nvSpPr>
        <p:spPr>
          <a:xfrm>
            <a:off x="4038600" y="6127749"/>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B476EC-1A49-C118-40B3-53B1F470E6E2}"/>
              </a:ext>
            </a:extLst>
          </p:cNvPr>
          <p:cNvSpPr>
            <a:spLocks noGrp="1"/>
          </p:cNvSpPr>
          <p:nvPr>
            <p:ph type="sldNum" sz="quarter" idx="4"/>
          </p:nvPr>
        </p:nvSpPr>
        <p:spPr>
          <a:xfrm>
            <a:off x="8610600" y="612774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59666C-807D-468B-B8FD-A44CA338BCE0}" type="slidenum">
              <a:rPr lang="en-US" smtClean="0"/>
              <a:t>‹#›</a:t>
            </a:fld>
            <a:endParaRPr lang="en-US"/>
          </a:p>
        </p:txBody>
      </p:sp>
    </p:spTree>
    <p:extLst>
      <p:ext uri="{BB962C8B-B14F-4D97-AF65-F5344CB8AC3E}">
        <p14:creationId xmlns:p14="http://schemas.microsoft.com/office/powerpoint/2010/main" val="3195284840"/>
      </p:ext>
    </p:extLst>
  </p:cSld>
  <p:clrMap bg1="lt1" tx1="dk1" bg2="lt2" tx2="dk2" accent1="accent1" accent2="accent2" accent3="accent3" accent4="accent4" accent5="accent5" accent6="accent6" hlink="hlink" folHlink="folHlink"/>
  <p:sldLayoutIdLst>
    <p:sldLayoutId id="2147483682" r:id="rId1"/>
    <p:sldLayoutId id="2147483661" r:id="rId2"/>
    <p:sldLayoutId id="2147483665" r:id="rId3"/>
    <p:sldLayoutId id="2147483666" r:id="rId4"/>
    <p:sldLayoutId id="2147483664" r:id="rId5"/>
    <p:sldLayoutId id="2147483695" r:id="rId6"/>
    <p:sldLayoutId id="2147483696" r:id="rId7"/>
    <p:sldLayoutId id="2147483650" r:id="rId8"/>
    <p:sldLayoutId id="2147483675" r:id="rId9"/>
    <p:sldLayoutId id="2147483687" r:id="rId10"/>
    <p:sldLayoutId id="2147483677" r:id="rId11"/>
    <p:sldLayoutId id="2147483690" r:id="rId12"/>
    <p:sldLayoutId id="2147483691" r:id="rId13"/>
    <p:sldLayoutId id="2147483673" r:id="rId14"/>
    <p:sldLayoutId id="2147483672" r:id="rId15"/>
    <p:sldLayoutId id="2147483674" r:id="rId16"/>
    <p:sldLayoutId id="2147483685" r:id="rId17"/>
    <p:sldLayoutId id="2147483692" r:id="rId18"/>
    <p:sldLayoutId id="2147483652" r:id="rId19"/>
    <p:sldLayoutId id="2147483698" r:id="rId20"/>
    <p:sldLayoutId id="2147483699" r:id="rId21"/>
    <p:sldLayoutId id="2147483700" r:id="rId22"/>
    <p:sldLayoutId id="2147483701" r:id="rId23"/>
    <p:sldLayoutId id="2147483703" r:id="rId24"/>
    <p:sldLayoutId id="2147483704" r:id="rId25"/>
  </p:sldLayoutIdLst>
  <p:txStyles>
    <p:titleStyle>
      <a:lvl1pPr algn="l" defTabSz="914400" rtl="0" eaLnBrk="1" latinLnBrk="0" hangingPunct="1">
        <a:lnSpc>
          <a:spcPct val="90000"/>
        </a:lnSpc>
        <a:spcBef>
          <a:spcPct val="0"/>
        </a:spcBef>
        <a:buNone/>
        <a:defRPr sz="2800" kern="1200">
          <a:solidFill>
            <a:schemeClr val="tx1"/>
          </a:solidFill>
          <a:latin typeface="Segoe UI Light" panose="020B0502040204020203" pitchFamily="34" charset="0"/>
          <a:ea typeface="+mj-ea"/>
          <a:cs typeface="Segoe UI Light" panose="020B0502040204020203" pitchFamily="34" charset="0"/>
        </a:defRPr>
      </a:lvl1pPr>
    </p:titleStyle>
    <p:bodyStyle>
      <a:lvl1pPr marL="182880" indent="-182880" algn="l" defTabSz="914400" rtl="0" eaLnBrk="1" latinLnBrk="0" hangingPunct="1">
        <a:lnSpc>
          <a:spcPct val="100000"/>
        </a:lnSpc>
        <a:spcBef>
          <a:spcPts val="600"/>
        </a:spcBef>
        <a:buClr>
          <a:srgbClr val="003CB9"/>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1pPr>
      <a:lvl2pPr marL="457200" indent="-182880" algn="l" defTabSz="914400" rtl="0" eaLnBrk="1" latinLnBrk="0" hangingPunct="1">
        <a:lnSpc>
          <a:spcPct val="100000"/>
        </a:lnSpc>
        <a:spcBef>
          <a:spcPts val="600"/>
        </a:spcBef>
        <a:buClr>
          <a:srgbClr val="2163DB"/>
        </a:buClr>
        <a:buFont typeface="Segoe UI" panose="020B0502040204020203" pitchFamily="34" charset="0"/>
        <a:buChar char="»"/>
        <a:defRPr sz="1800" kern="1200">
          <a:solidFill>
            <a:schemeClr val="tx1"/>
          </a:solidFill>
          <a:latin typeface="Segoe UI" panose="020B0502040204020203" pitchFamily="34" charset="0"/>
          <a:ea typeface="+mn-ea"/>
          <a:cs typeface="Segoe UI" panose="020B0502040204020203" pitchFamily="34" charset="0"/>
        </a:defRPr>
      </a:lvl2pPr>
      <a:lvl3pPr marL="731520" indent="-228600" algn="l" defTabSz="914400" rtl="0" eaLnBrk="1" latinLnBrk="0" hangingPunct="1">
        <a:lnSpc>
          <a:spcPct val="100000"/>
        </a:lnSpc>
        <a:spcBef>
          <a:spcPts val="600"/>
        </a:spcBef>
        <a:buClr>
          <a:srgbClr val="FAA41A"/>
        </a:buClr>
        <a:buFont typeface="Segoe UI" panose="020B0502040204020203" pitchFamily="34" charset="0"/>
        <a:buChar char="−"/>
        <a:defRPr sz="1600" kern="1200">
          <a:solidFill>
            <a:schemeClr val="tx1"/>
          </a:solidFill>
          <a:latin typeface="Segoe UI" panose="020B0502040204020203" pitchFamily="34" charset="0"/>
          <a:ea typeface="+mn-ea"/>
          <a:cs typeface="Segoe UI" panose="020B0502040204020203" pitchFamily="34" charset="0"/>
        </a:defRPr>
      </a:lvl3pPr>
      <a:lvl4pPr marL="1005840" indent="-182880" algn="l" defTabSz="914400" rtl="0" eaLnBrk="1" latinLnBrk="0" hangingPunct="1">
        <a:lnSpc>
          <a:spcPct val="90000"/>
        </a:lnSpc>
        <a:spcBef>
          <a:spcPts val="1000"/>
        </a:spcBef>
        <a:buClr>
          <a:srgbClr val="333333"/>
        </a:buClr>
        <a:buFont typeface="Segoe UI Light" panose="020B0502040204020203" pitchFamily="34" charset="0"/>
        <a:buChar char="▪"/>
        <a:defRPr sz="1400" kern="1200">
          <a:solidFill>
            <a:schemeClr val="tx1"/>
          </a:solidFill>
          <a:latin typeface="Segoe UI" panose="020B0502040204020203" pitchFamily="34" charset="0"/>
          <a:ea typeface="+mn-ea"/>
          <a:cs typeface="Segoe UI" panose="020B0502040204020203" pitchFamily="34" charset="0"/>
        </a:defRPr>
      </a:lvl4pPr>
      <a:lvl5pPr marL="1280160" indent="-182880" algn="l" defTabSz="914400" rtl="0" eaLnBrk="1" latinLnBrk="0" hangingPunct="1">
        <a:lnSpc>
          <a:spcPct val="90000"/>
        </a:lnSpc>
        <a:spcBef>
          <a:spcPts val="1000"/>
        </a:spcBef>
        <a:buClr>
          <a:srgbClr val="333333"/>
        </a:buClr>
        <a:buFont typeface="Segoe UI Light" panose="020B0502040204020203" pitchFamily="34" charset="0"/>
        <a:buChar char="‑"/>
        <a:defRPr sz="14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userDrawn="1">
          <p15:clr>
            <a:srgbClr val="F26B43"/>
          </p15:clr>
        </p15:guide>
        <p15:guide id="4"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4.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57.jpeg"/></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21.xml"/><Relationship Id="rId5" Type="http://schemas.openxmlformats.org/officeDocument/2006/relationships/image" Target="../media/image65.png"/><Relationship Id="rId4" Type="http://schemas.openxmlformats.org/officeDocument/2006/relationships/image" Target="../media/image64.jpeg"/></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0.png"/><Relationship Id="rId1" Type="http://schemas.openxmlformats.org/officeDocument/2006/relationships/slideLayout" Target="../slideLayouts/slideLayout13.xml"/><Relationship Id="rId5" Type="http://schemas.openxmlformats.org/officeDocument/2006/relationships/image" Target="../media/image74.png"/><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3.xml"/><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DB972BE-5270-A1B7-2D0D-F907C874844A}"/>
              </a:ext>
            </a:extLst>
          </p:cNvPr>
          <p:cNvSpPr/>
          <p:nvPr/>
        </p:nvSpPr>
        <p:spPr>
          <a:xfrm>
            <a:off x="314037" y="6123709"/>
            <a:ext cx="2309090" cy="4618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CB546893-2BF9-D669-CE81-5740820861B2}"/>
              </a:ext>
            </a:extLst>
          </p:cNvPr>
          <p:cNvSpPr>
            <a:spLocks noGrp="1"/>
          </p:cNvSpPr>
          <p:nvPr>
            <p:ph type="body" sz="quarter" idx="20"/>
          </p:nvPr>
        </p:nvSpPr>
        <p:spPr/>
        <p:txBody>
          <a:bodyPr/>
          <a:lstStyle/>
          <a:p>
            <a:r>
              <a:rPr lang="en-US" dirty="0"/>
              <a:t>AMWA | June 2024</a:t>
            </a:r>
          </a:p>
        </p:txBody>
      </p:sp>
      <p:sp>
        <p:nvSpPr>
          <p:cNvPr id="2" name="Text Placeholder 1">
            <a:extLst>
              <a:ext uri="{FF2B5EF4-FFF2-40B4-BE49-F238E27FC236}">
                <a16:creationId xmlns:a16="http://schemas.microsoft.com/office/drawing/2014/main" id="{3C8024E4-FC76-87DA-ADAF-955045149F74}"/>
              </a:ext>
            </a:extLst>
          </p:cNvPr>
          <p:cNvSpPr>
            <a:spLocks noGrp="1"/>
          </p:cNvSpPr>
          <p:nvPr>
            <p:ph type="body" sz="quarter" idx="14"/>
          </p:nvPr>
        </p:nvSpPr>
        <p:spPr/>
        <p:txBody>
          <a:bodyPr>
            <a:normAutofit fontScale="85000" lnSpcReduction="20000"/>
          </a:bodyPr>
          <a:lstStyle/>
          <a:p>
            <a:r>
              <a:rPr lang="en-US" dirty="0"/>
              <a:t>How to Effectively Build a Cybersecurity Program</a:t>
            </a:r>
          </a:p>
        </p:txBody>
      </p:sp>
      <p:sp>
        <p:nvSpPr>
          <p:cNvPr id="4" name="Text Placeholder 3">
            <a:extLst>
              <a:ext uri="{FF2B5EF4-FFF2-40B4-BE49-F238E27FC236}">
                <a16:creationId xmlns:a16="http://schemas.microsoft.com/office/drawing/2014/main" id="{E89F581C-7857-391A-8CD5-FD58981D8810}"/>
              </a:ext>
            </a:extLst>
          </p:cNvPr>
          <p:cNvSpPr>
            <a:spLocks noGrp="1"/>
          </p:cNvSpPr>
          <p:nvPr>
            <p:ph type="body" sz="quarter" idx="16"/>
          </p:nvPr>
        </p:nvSpPr>
        <p:spPr/>
        <p:txBody>
          <a:bodyPr>
            <a:normAutofit fontScale="77500" lnSpcReduction="20000"/>
          </a:bodyPr>
          <a:lstStyle/>
          <a:p>
            <a:r>
              <a:rPr lang="en-US" dirty="0"/>
              <a:t>A Winning Playbook for Success</a:t>
            </a:r>
          </a:p>
        </p:txBody>
      </p:sp>
      <p:pic>
        <p:nvPicPr>
          <p:cNvPr id="5" name="Picture 4">
            <a:extLst>
              <a:ext uri="{FF2B5EF4-FFF2-40B4-BE49-F238E27FC236}">
                <a16:creationId xmlns:a16="http://schemas.microsoft.com/office/drawing/2014/main" id="{AB5EA180-3D57-E848-B004-1FFB7D73A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5314" y="5971325"/>
            <a:ext cx="2000250" cy="659846"/>
          </a:xfrm>
          <a:prstGeom prst="rect">
            <a:avLst/>
          </a:prstGeom>
        </p:spPr>
      </p:pic>
      <p:pic>
        <p:nvPicPr>
          <p:cNvPr id="23" name="Picture Placeholder 22" descr="A person sitting in a room with multiple screens&#10;&#10;Description automatically generated">
            <a:extLst>
              <a:ext uri="{FF2B5EF4-FFF2-40B4-BE49-F238E27FC236}">
                <a16:creationId xmlns:a16="http://schemas.microsoft.com/office/drawing/2014/main" id="{B01CFC1F-12C9-7EEC-F0AB-0E34C3268A00}"/>
              </a:ext>
            </a:extLst>
          </p:cNvPr>
          <p:cNvPicPr>
            <a:picLocks noGrp="1" noChangeAspect="1"/>
          </p:cNvPicPr>
          <p:nvPr>
            <p:ph type="pic" sz="quarter" idx="21"/>
          </p:nvPr>
        </p:nvPicPr>
        <p:blipFill>
          <a:blip r:embed="rId4">
            <a:extLst>
              <a:ext uri="{28A0092B-C50C-407E-A947-70E740481C1C}">
                <a14:useLocalDpi xmlns:a14="http://schemas.microsoft.com/office/drawing/2010/main" val="0"/>
              </a:ext>
            </a:extLst>
          </a:blip>
          <a:srcRect/>
          <a:stretch>
            <a:fillRect/>
          </a:stretch>
        </p:blipFill>
        <p:spPr/>
      </p:pic>
      <p:pic>
        <p:nvPicPr>
          <p:cNvPr id="24" name="Picture 23">
            <a:extLst>
              <a:ext uri="{FF2B5EF4-FFF2-40B4-BE49-F238E27FC236}">
                <a16:creationId xmlns:a16="http://schemas.microsoft.com/office/drawing/2014/main" id="{ED71F4C3-95BC-0849-72CF-814B2D4545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9283" y="5991676"/>
            <a:ext cx="1822723" cy="659846"/>
          </a:xfrm>
          <a:prstGeom prst="rect">
            <a:avLst/>
          </a:prstGeom>
        </p:spPr>
      </p:pic>
      <p:pic>
        <p:nvPicPr>
          <p:cNvPr id="25" name="Picture 24">
            <a:extLst>
              <a:ext uri="{FF2B5EF4-FFF2-40B4-BE49-F238E27FC236}">
                <a16:creationId xmlns:a16="http://schemas.microsoft.com/office/drawing/2014/main" id="{A3F2D174-FDF5-9B51-3C41-2120494CC8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354" y="5910834"/>
            <a:ext cx="1485241" cy="780829"/>
          </a:xfrm>
          <a:prstGeom prst="rect">
            <a:avLst/>
          </a:prstGeom>
        </p:spPr>
      </p:pic>
    </p:spTree>
    <p:extLst>
      <p:ext uri="{BB962C8B-B14F-4D97-AF65-F5344CB8AC3E}">
        <p14:creationId xmlns:p14="http://schemas.microsoft.com/office/powerpoint/2010/main" val="2270707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D01346-461F-2104-D84B-734AD6F6589E}"/>
              </a:ext>
            </a:extLst>
          </p:cNvPr>
          <p:cNvSpPr>
            <a:spLocks noGrp="1"/>
          </p:cNvSpPr>
          <p:nvPr>
            <p:ph type="body" sz="quarter" idx="10"/>
          </p:nvPr>
        </p:nvSpPr>
        <p:spPr>
          <a:xfrm>
            <a:off x="600484" y="437102"/>
            <a:ext cx="9020175" cy="855990"/>
          </a:xfrm>
        </p:spPr>
        <p:txBody>
          <a:bodyPr/>
          <a:lstStyle/>
          <a:p>
            <a:r>
              <a:rPr lang="en-US" dirty="0"/>
              <a:t>Risk Management Framework – Step 2</a:t>
            </a:r>
          </a:p>
        </p:txBody>
      </p:sp>
      <p:pic>
        <p:nvPicPr>
          <p:cNvPr id="29" name="Picture 28">
            <a:extLst>
              <a:ext uri="{FF2B5EF4-FFF2-40B4-BE49-F238E27FC236}">
                <a16:creationId xmlns:a16="http://schemas.microsoft.com/office/drawing/2014/main" id="{F928D653-E087-7463-873C-E46B8B28D7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484" y="1510746"/>
            <a:ext cx="6071362" cy="4165600"/>
          </a:xfrm>
          <a:prstGeom prst="rect">
            <a:avLst/>
          </a:prstGeom>
        </p:spPr>
      </p:pic>
      <p:pic>
        <p:nvPicPr>
          <p:cNvPr id="4" name="Picture 3">
            <a:extLst>
              <a:ext uri="{FF2B5EF4-FFF2-40B4-BE49-F238E27FC236}">
                <a16:creationId xmlns:a16="http://schemas.microsoft.com/office/drawing/2014/main" id="{FC1B4F25-59B2-F278-97CC-C35AAA2A46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4038" y="1173608"/>
            <a:ext cx="3911126" cy="4999184"/>
          </a:xfrm>
          <a:prstGeom prst="rect">
            <a:avLst/>
          </a:prstGeom>
          <a:ln>
            <a:solidFill>
              <a:schemeClr val="accent1"/>
            </a:solidFill>
          </a:ln>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4184021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6F06F2-E65C-DB09-0D70-30871BBB36E4}"/>
              </a:ext>
            </a:extLst>
          </p:cNvPr>
          <p:cNvSpPr>
            <a:spLocks noGrp="1"/>
          </p:cNvSpPr>
          <p:nvPr>
            <p:ph type="body" sz="quarter" idx="10"/>
          </p:nvPr>
        </p:nvSpPr>
        <p:spPr/>
        <p:txBody>
          <a:bodyPr/>
          <a:lstStyle/>
          <a:p>
            <a:r>
              <a:rPr lang="en-US" dirty="0"/>
              <a:t>Available Resources – ISA / IEC - 62443</a:t>
            </a:r>
          </a:p>
        </p:txBody>
      </p:sp>
      <p:pic>
        <p:nvPicPr>
          <p:cNvPr id="5" name="Picture 4">
            <a:extLst>
              <a:ext uri="{FF2B5EF4-FFF2-40B4-BE49-F238E27FC236}">
                <a16:creationId xmlns:a16="http://schemas.microsoft.com/office/drawing/2014/main" id="{F7152B77-8DB2-C2C3-2205-29B7A67601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7637" y="1103124"/>
            <a:ext cx="8944541" cy="5392925"/>
          </a:xfrm>
          <a:prstGeom prst="rect">
            <a:avLst/>
          </a:prstGeom>
        </p:spPr>
      </p:pic>
    </p:spTree>
    <p:extLst>
      <p:ext uri="{BB962C8B-B14F-4D97-AF65-F5344CB8AC3E}">
        <p14:creationId xmlns:p14="http://schemas.microsoft.com/office/powerpoint/2010/main" val="1573083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6F06F2-E65C-DB09-0D70-30871BBB36E4}"/>
              </a:ext>
            </a:extLst>
          </p:cNvPr>
          <p:cNvSpPr>
            <a:spLocks noGrp="1"/>
          </p:cNvSpPr>
          <p:nvPr>
            <p:ph type="body" sz="quarter" idx="10"/>
          </p:nvPr>
        </p:nvSpPr>
        <p:spPr/>
        <p:txBody>
          <a:bodyPr/>
          <a:lstStyle/>
          <a:p>
            <a:r>
              <a:rPr lang="en-US" dirty="0"/>
              <a:t>Available Resources – NIST</a:t>
            </a:r>
          </a:p>
        </p:txBody>
      </p:sp>
      <p:pic>
        <p:nvPicPr>
          <p:cNvPr id="4" name="Picture 3">
            <a:extLst>
              <a:ext uri="{FF2B5EF4-FFF2-40B4-BE49-F238E27FC236}">
                <a16:creationId xmlns:a16="http://schemas.microsoft.com/office/drawing/2014/main" id="{BB81AF09-4018-85C9-B015-F30ACE89AB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410" y="1314449"/>
            <a:ext cx="4215349" cy="5298273"/>
          </a:xfrm>
          <a:prstGeom prst="rect">
            <a:avLst/>
          </a:prstGeom>
          <a:ln>
            <a:solidFill>
              <a:schemeClr val="tx1"/>
            </a:solidFill>
          </a:ln>
          <a:effectLst>
            <a:outerShdw blurRad="50800" dist="38100" dir="2700000" sx="102000" sy="102000" algn="tl" rotWithShape="0">
              <a:prstClr val="black">
                <a:alpha val="40000"/>
              </a:prstClr>
            </a:outerShdw>
          </a:effectLst>
        </p:spPr>
      </p:pic>
      <p:pic>
        <p:nvPicPr>
          <p:cNvPr id="5" name="Picture 4">
            <a:extLst>
              <a:ext uri="{FF2B5EF4-FFF2-40B4-BE49-F238E27FC236}">
                <a16:creationId xmlns:a16="http://schemas.microsoft.com/office/drawing/2014/main" id="{E7543F74-9C1F-8C40-6170-44E6B31DEC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9325" y="1346965"/>
            <a:ext cx="5076825" cy="4897021"/>
          </a:xfrm>
          <a:prstGeom prst="rect">
            <a:avLst/>
          </a:prstGeom>
        </p:spPr>
      </p:pic>
      <p:sp>
        <p:nvSpPr>
          <p:cNvPr id="7" name="TextBox 6">
            <a:extLst>
              <a:ext uri="{FF2B5EF4-FFF2-40B4-BE49-F238E27FC236}">
                <a16:creationId xmlns:a16="http://schemas.microsoft.com/office/drawing/2014/main" id="{9F716B67-19E8-2A3F-1732-AE0A5870D4BE}"/>
              </a:ext>
            </a:extLst>
          </p:cNvPr>
          <p:cNvSpPr txBox="1"/>
          <p:nvPr/>
        </p:nvSpPr>
        <p:spPr>
          <a:xfrm>
            <a:off x="6810375" y="1308864"/>
            <a:ext cx="3649653" cy="369332"/>
          </a:xfrm>
          <a:prstGeom prst="rect">
            <a:avLst/>
          </a:prstGeom>
          <a:noFill/>
        </p:spPr>
        <p:txBody>
          <a:bodyPr wrap="none" rtlCol="0">
            <a:spAutoFit/>
          </a:bodyPr>
          <a:lstStyle/>
          <a:p>
            <a:r>
              <a:rPr lang="en-US" dirty="0"/>
              <a:t>NIST Cybersecurity Framework 2.0</a:t>
            </a:r>
          </a:p>
        </p:txBody>
      </p:sp>
    </p:spTree>
    <p:extLst>
      <p:ext uri="{BB962C8B-B14F-4D97-AF65-F5344CB8AC3E}">
        <p14:creationId xmlns:p14="http://schemas.microsoft.com/office/powerpoint/2010/main" val="341122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A32050-16FF-7361-B36B-84984C033144}"/>
              </a:ext>
            </a:extLst>
          </p:cNvPr>
          <p:cNvSpPr>
            <a:spLocks noGrp="1"/>
          </p:cNvSpPr>
          <p:nvPr>
            <p:ph type="body" sz="quarter" idx="10"/>
          </p:nvPr>
        </p:nvSpPr>
        <p:spPr/>
        <p:txBody>
          <a:bodyPr/>
          <a:lstStyle/>
          <a:p>
            <a:r>
              <a:rPr lang="en-US" dirty="0"/>
              <a:t>Strategic Vision</a:t>
            </a:r>
          </a:p>
        </p:txBody>
      </p:sp>
      <p:pic>
        <p:nvPicPr>
          <p:cNvPr id="3" name="Picture 2">
            <a:extLst>
              <a:ext uri="{FF2B5EF4-FFF2-40B4-BE49-F238E27FC236}">
                <a16:creationId xmlns:a16="http://schemas.microsoft.com/office/drawing/2014/main" id="{D7493FAF-BFC3-0694-8CF7-1CCA50B28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435" y="1287810"/>
            <a:ext cx="3159703" cy="2141190"/>
          </a:xfrm>
          <a:prstGeom prst="rect">
            <a:avLst/>
          </a:prstGeom>
        </p:spPr>
      </p:pic>
      <p:pic>
        <p:nvPicPr>
          <p:cNvPr id="4" name="Picture 3">
            <a:extLst>
              <a:ext uri="{FF2B5EF4-FFF2-40B4-BE49-F238E27FC236}">
                <a16:creationId xmlns:a16="http://schemas.microsoft.com/office/drawing/2014/main" id="{504F810E-41BE-06E9-F132-93F90B18B7E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35435" y="3719372"/>
            <a:ext cx="3159703" cy="2540028"/>
          </a:xfrm>
          <a:prstGeom prst="rect">
            <a:avLst/>
          </a:prstGeom>
        </p:spPr>
      </p:pic>
      <p:sp>
        <p:nvSpPr>
          <p:cNvPr id="5" name="TextBox 4">
            <a:extLst>
              <a:ext uri="{FF2B5EF4-FFF2-40B4-BE49-F238E27FC236}">
                <a16:creationId xmlns:a16="http://schemas.microsoft.com/office/drawing/2014/main" id="{DD55B32E-7309-A62A-5CDB-2004E67E5C02}"/>
              </a:ext>
            </a:extLst>
          </p:cNvPr>
          <p:cNvSpPr txBox="1"/>
          <p:nvPr/>
        </p:nvSpPr>
        <p:spPr>
          <a:xfrm>
            <a:off x="4235381" y="1287810"/>
            <a:ext cx="6783572" cy="2862322"/>
          </a:xfrm>
          <a:prstGeom prst="rect">
            <a:avLst/>
          </a:prstGeom>
          <a:noFill/>
        </p:spPr>
        <p:txBody>
          <a:bodyPr wrap="square" rtlCol="0">
            <a:spAutoFit/>
          </a:bodyPr>
          <a:lstStyle/>
          <a:p>
            <a:r>
              <a:rPr lang="en-US" sz="2000" dirty="0"/>
              <a:t>Develop a Vision for the Cybersecurity Program:</a:t>
            </a:r>
          </a:p>
          <a:p>
            <a:pPr marL="342900" indent="-342900">
              <a:buFont typeface="Arial" panose="020B0604020202020204" pitchFamily="34" charset="0"/>
              <a:buChar char="•"/>
            </a:pPr>
            <a:r>
              <a:rPr lang="en-US" sz="2000" dirty="0"/>
              <a:t>Mission statement</a:t>
            </a:r>
          </a:p>
          <a:p>
            <a:pPr marL="342900" indent="-342900">
              <a:buFont typeface="Arial" panose="020B0604020202020204" pitchFamily="34" charset="0"/>
              <a:buChar char="•"/>
            </a:pPr>
            <a:r>
              <a:rPr lang="en-US" sz="2000" dirty="0"/>
              <a:t>Core values, culture, ethical standards</a:t>
            </a:r>
          </a:p>
          <a:p>
            <a:pPr marL="342900" indent="-342900">
              <a:buFont typeface="Arial" panose="020B0604020202020204" pitchFamily="34" charset="0"/>
              <a:buChar char="•"/>
            </a:pPr>
            <a:r>
              <a:rPr lang="en-US" sz="2000" dirty="0"/>
              <a:t>Acceptable risk level</a:t>
            </a:r>
          </a:p>
          <a:p>
            <a:pPr marL="342900" indent="-342900">
              <a:buFont typeface="Arial" panose="020B0604020202020204" pitchFamily="34" charset="0"/>
              <a:buChar char="•"/>
            </a:pPr>
            <a:r>
              <a:rPr lang="en-US" sz="2000" dirty="0"/>
              <a:t>Goals and Strategies</a:t>
            </a:r>
          </a:p>
          <a:p>
            <a:pPr marL="342900" indent="-342900">
              <a:buFont typeface="Arial" panose="020B0604020202020204" pitchFamily="34" charset="0"/>
              <a:buChar char="•"/>
            </a:pPr>
            <a:r>
              <a:rPr lang="en-US" sz="2000" dirty="0"/>
              <a:t>Performance Metrics – measureable</a:t>
            </a:r>
          </a:p>
          <a:p>
            <a:pPr marL="342900" indent="-342900">
              <a:buFont typeface="Arial" panose="020B0604020202020204" pitchFamily="34" charset="0"/>
              <a:buChar char="•"/>
            </a:pPr>
            <a:r>
              <a:rPr lang="en-US" sz="2000" dirty="0"/>
              <a:t>Decision making rules and teams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p:txBody>
      </p:sp>
      <p:pic>
        <p:nvPicPr>
          <p:cNvPr id="6" name="Picture 5">
            <a:extLst>
              <a:ext uri="{FF2B5EF4-FFF2-40B4-BE49-F238E27FC236}">
                <a16:creationId xmlns:a16="http://schemas.microsoft.com/office/drawing/2014/main" id="{F1189C46-1B68-05E3-244B-2D99B4535E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7000" y="1288008"/>
            <a:ext cx="1714500" cy="2140992"/>
          </a:xfrm>
          <a:prstGeom prst="rect">
            <a:avLst/>
          </a:prstGeom>
        </p:spPr>
      </p:pic>
      <p:sp>
        <p:nvSpPr>
          <p:cNvPr id="8" name="TextBox 7">
            <a:extLst>
              <a:ext uri="{FF2B5EF4-FFF2-40B4-BE49-F238E27FC236}">
                <a16:creationId xmlns:a16="http://schemas.microsoft.com/office/drawing/2014/main" id="{BE8D610C-AFE3-2876-5030-92987CBFD53C}"/>
              </a:ext>
            </a:extLst>
          </p:cNvPr>
          <p:cNvSpPr txBox="1"/>
          <p:nvPr/>
        </p:nvSpPr>
        <p:spPr>
          <a:xfrm>
            <a:off x="4191000" y="4666220"/>
            <a:ext cx="6096000" cy="646331"/>
          </a:xfrm>
          <a:prstGeom prst="rect">
            <a:avLst/>
          </a:prstGeom>
          <a:noFill/>
        </p:spPr>
        <p:txBody>
          <a:bodyPr wrap="square">
            <a:spAutoFit/>
          </a:bodyPr>
          <a:lstStyle/>
          <a:p>
            <a:pPr algn="ctr"/>
            <a:r>
              <a:rPr lang="en-US" sz="1800" dirty="0">
                <a:solidFill>
                  <a:srgbClr val="7030A0"/>
                </a:solidFill>
              </a:rPr>
              <a:t>You cannot get somewhere if you do not know where you are and where you are going.</a:t>
            </a:r>
          </a:p>
        </p:txBody>
      </p:sp>
    </p:spTree>
    <p:extLst>
      <p:ext uri="{BB962C8B-B14F-4D97-AF65-F5344CB8AC3E}">
        <p14:creationId xmlns:p14="http://schemas.microsoft.com/office/powerpoint/2010/main" val="864253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3F57128-05C8-2A9D-8EA5-8E51B488505E}"/>
              </a:ext>
            </a:extLst>
          </p:cNvPr>
          <p:cNvSpPr>
            <a:spLocks noGrp="1"/>
          </p:cNvSpPr>
          <p:nvPr>
            <p:ph type="body" sz="quarter" idx="15"/>
          </p:nvPr>
        </p:nvSpPr>
        <p:spPr/>
        <p:txBody>
          <a:bodyPr/>
          <a:lstStyle/>
          <a:p>
            <a:r>
              <a:rPr lang="en-US" dirty="0"/>
              <a:t>02</a:t>
            </a:r>
          </a:p>
        </p:txBody>
      </p:sp>
      <p:sp>
        <p:nvSpPr>
          <p:cNvPr id="7" name="Text Placeholder 6">
            <a:extLst>
              <a:ext uri="{FF2B5EF4-FFF2-40B4-BE49-F238E27FC236}">
                <a16:creationId xmlns:a16="http://schemas.microsoft.com/office/drawing/2014/main" id="{036AD1C9-AF3B-B32B-0D55-914CDAD6D56C}"/>
              </a:ext>
            </a:extLst>
          </p:cNvPr>
          <p:cNvSpPr>
            <a:spLocks noGrp="1"/>
          </p:cNvSpPr>
          <p:nvPr>
            <p:ph type="body" sz="quarter" idx="14"/>
          </p:nvPr>
        </p:nvSpPr>
        <p:spPr/>
        <p:txBody>
          <a:bodyPr/>
          <a:lstStyle/>
          <a:p>
            <a:r>
              <a:rPr lang="en-US" dirty="0"/>
              <a:t>Valley Water</a:t>
            </a:r>
          </a:p>
        </p:txBody>
      </p:sp>
    </p:spTree>
    <p:extLst>
      <p:ext uri="{BB962C8B-B14F-4D97-AF65-F5344CB8AC3E}">
        <p14:creationId xmlns:p14="http://schemas.microsoft.com/office/powerpoint/2010/main" val="1587070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006AD4-DCA8-3D91-0688-B0D1C3B3D00A}"/>
              </a:ext>
            </a:extLst>
          </p:cNvPr>
          <p:cNvSpPr>
            <a:spLocks noGrp="1"/>
          </p:cNvSpPr>
          <p:nvPr>
            <p:ph type="body" sz="quarter" idx="10"/>
          </p:nvPr>
        </p:nvSpPr>
        <p:spPr/>
        <p:txBody>
          <a:bodyPr/>
          <a:lstStyle/>
          <a:p>
            <a:r>
              <a:rPr lang="en-US" dirty="0"/>
              <a:t>John Brosnan – Valley Water</a:t>
            </a:r>
          </a:p>
        </p:txBody>
      </p:sp>
      <p:sp>
        <p:nvSpPr>
          <p:cNvPr id="3" name="TextBox 2">
            <a:extLst>
              <a:ext uri="{FF2B5EF4-FFF2-40B4-BE49-F238E27FC236}">
                <a16:creationId xmlns:a16="http://schemas.microsoft.com/office/drawing/2014/main" id="{26D70C63-8551-AC29-4F8A-5B6C7064C336}"/>
              </a:ext>
            </a:extLst>
          </p:cNvPr>
          <p:cNvSpPr txBox="1"/>
          <p:nvPr/>
        </p:nvSpPr>
        <p:spPr>
          <a:xfrm>
            <a:off x="239172" y="1204646"/>
            <a:ext cx="11713656" cy="3693319"/>
          </a:xfrm>
          <a:prstGeom prst="rect">
            <a:avLst/>
          </a:prstGeom>
          <a:noFill/>
        </p:spPr>
        <p:txBody>
          <a:bodyPr wrap="none" rtlCol="0">
            <a:spAutoFit/>
          </a:bodyPr>
          <a:lstStyle/>
          <a:p>
            <a:pPr marL="457200" marR="0">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John Brosnan is the </a:t>
            </a:r>
            <a:r>
              <a:rPr lang="en-US" dirty="0">
                <a:latin typeface="Arial" panose="020B0604020202020204" pitchFamily="34" charset="0"/>
                <a:ea typeface="Calibri" panose="020F0502020204030204" pitchFamily="34" charset="0"/>
                <a:cs typeface="Arial" panose="020B0604020202020204" pitchFamily="34" charset="0"/>
              </a:rPr>
              <a:t>Utility Electrical &amp; Control Systems </a:t>
            </a:r>
            <a:r>
              <a:rPr lang="en-US" sz="1800" dirty="0">
                <a:effectLst/>
                <a:latin typeface="Arial" panose="020B0604020202020204" pitchFamily="34" charset="0"/>
                <a:ea typeface="Calibri" panose="020F0502020204030204" pitchFamily="34" charset="0"/>
                <a:cs typeface="Arial" panose="020B0604020202020204" pitchFamily="34" charset="0"/>
              </a:rPr>
              <a:t>Engineering Manager responsible for energy </a:t>
            </a:r>
          </a:p>
          <a:p>
            <a:pPr marL="457200" marR="0">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management, power distribution, control systems, and SCADA activities for Valley Water’s wholesale </a:t>
            </a:r>
          </a:p>
          <a:p>
            <a:pPr marL="457200" marR="0">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water importation, transmission, treatment, and recharge operations.  </a:t>
            </a:r>
            <a:r>
              <a:rPr lang="en-US" dirty="0">
                <a:latin typeface="Arial" panose="020B0604020202020204" pitchFamily="34" charset="0"/>
                <a:ea typeface="Calibri" panose="020F0502020204030204" pitchFamily="34" charset="0"/>
                <a:cs typeface="Arial" panose="020B0604020202020204" pitchFamily="34" charset="0"/>
              </a:rPr>
              <a:t>He works with</a:t>
            </a:r>
            <a:r>
              <a:rPr lang="en-US" sz="1800" dirty="0">
                <a:effectLst/>
                <a:latin typeface="Arial" panose="020B0604020202020204" pitchFamily="34" charset="0"/>
                <a:ea typeface="Calibri" panose="020F0502020204030204" pitchFamily="34" charset="0"/>
                <a:cs typeface="Arial" panose="020B0604020202020204" pitchFamily="34" charset="0"/>
              </a:rPr>
              <a:t> a team of talented </a:t>
            </a:r>
          </a:p>
          <a:p>
            <a:pPr marL="457200" marR="0">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and dedicated electrical, control systems engineers delivering day-to-day O&amp;M engineering services </a:t>
            </a:r>
          </a:p>
          <a:p>
            <a:pPr marL="457200" marR="0">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and supporting nearly twenty active capital projects. He has been serving as a board member for the </a:t>
            </a:r>
          </a:p>
          <a:p>
            <a:pPr marL="457200" marR="0">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Joint Powers Authority that serves the electric loads at Valley Water since 2005. </a:t>
            </a:r>
          </a:p>
          <a:p>
            <a:pPr marL="457200" marR="0">
              <a:spcBef>
                <a:spcPts val="0"/>
              </a:spcBef>
              <a:spcAft>
                <a:spcPts val="0"/>
              </a:spcAft>
            </a:pPr>
            <a:endParaRPr lang="en-US" dirty="0">
              <a:latin typeface="Arial" panose="020B0604020202020204" pitchFamily="34" charset="0"/>
              <a:ea typeface="Calibri" panose="020F0502020204030204" pitchFamily="34" charset="0"/>
              <a:cs typeface="Arial" panose="020B0604020202020204" pitchFamily="34" charset="0"/>
            </a:endParaRPr>
          </a:p>
          <a:p>
            <a:pPr marL="457200" marR="0">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John served as the chairs of the Energy Management Committee and Water Utility Technology &amp; Automation</a:t>
            </a:r>
          </a:p>
          <a:p>
            <a:pPr marL="457200" marR="0">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 committee at American Water Works Association (AWWA). John served on the advisory committee for </a:t>
            </a:r>
          </a:p>
          <a:p>
            <a:pPr marL="457200" marR="0">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Water Sector Cybersecurity Risk Management Guidance. </a:t>
            </a:r>
          </a:p>
          <a:p>
            <a:pPr marL="457200" marR="0">
              <a:spcBef>
                <a:spcPts val="0"/>
              </a:spcBef>
              <a:spcAft>
                <a:spcPts val="0"/>
              </a:spcAft>
            </a:pPr>
            <a:endParaRPr lang="en-US" dirty="0">
              <a:latin typeface="Arial" panose="020B0604020202020204" pitchFamily="34" charset="0"/>
              <a:ea typeface="Calibri" panose="020F0502020204030204" pitchFamily="34" charset="0"/>
              <a:cs typeface="Arial" panose="020B0604020202020204" pitchFamily="34" charset="0"/>
            </a:endParaRPr>
          </a:p>
          <a:p>
            <a:pPr marL="457200" marR="0">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John has a bachelor’s and master’s degrees in electrical engineering from Santa Clara University and </a:t>
            </a:r>
          </a:p>
          <a:p>
            <a:pPr marL="457200" marR="0">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is a registered Professional Engineer in California.</a:t>
            </a:r>
            <a:endParaRPr lang="en-US" dirty="0"/>
          </a:p>
        </p:txBody>
      </p:sp>
      <p:pic>
        <p:nvPicPr>
          <p:cNvPr id="4" name="Picture 3">
            <a:extLst>
              <a:ext uri="{FF2B5EF4-FFF2-40B4-BE49-F238E27FC236}">
                <a16:creationId xmlns:a16="http://schemas.microsoft.com/office/drawing/2014/main" id="{5F823FEC-7F8D-6026-1960-5FD908041A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100" y="4542172"/>
            <a:ext cx="7048500" cy="2627342"/>
          </a:xfrm>
          <a:prstGeom prst="rect">
            <a:avLst/>
          </a:prstGeom>
        </p:spPr>
      </p:pic>
    </p:spTree>
    <p:extLst>
      <p:ext uri="{BB962C8B-B14F-4D97-AF65-F5344CB8AC3E}">
        <p14:creationId xmlns:p14="http://schemas.microsoft.com/office/powerpoint/2010/main" val="3018448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4EFC7-CEAF-46F7-B284-FC77BC33D443}"/>
              </a:ext>
            </a:extLst>
          </p:cNvPr>
          <p:cNvSpPr>
            <a:spLocks noGrp="1"/>
          </p:cNvSpPr>
          <p:nvPr>
            <p:ph type="ctrTitle"/>
          </p:nvPr>
        </p:nvSpPr>
        <p:spPr>
          <a:xfrm>
            <a:off x="258655" y="367287"/>
            <a:ext cx="11799995" cy="665285"/>
          </a:xfrm>
        </p:spPr>
        <p:txBody>
          <a:bodyPr/>
          <a:lstStyle/>
          <a:p>
            <a:pPr>
              <a:defRPr/>
            </a:pPr>
            <a:r>
              <a:rPr lang="en-US" sz="3600" dirty="0"/>
              <a:t>Valley Water’s Comprehensive, Flexible Water System</a:t>
            </a:r>
          </a:p>
        </p:txBody>
      </p:sp>
      <p:pic>
        <p:nvPicPr>
          <p:cNvPr id="7" name="Picture 2">
            <a:extLst>
              <a:ext uri="{FF2B5EF4-FFF2-40B4-BE49-F238E27FC236}">
                <a16:creationId xmlns:a16="http://schemas.microsoft.com/office/drawing/2014/main" id="{F379C93F-BA04-41E6-9CB9-36F8E38D4AB6}"/>
              </a:ext>
            </a:extLst>
          </p:cNvPr>
          <p:cNvPicPr>
            <a:picLocks noGrp="1" noChangeAspect="1" noChangeArrowheads="1"/>
          </p:cNvPicPr>
          <p:nvPr>
            <p:ph type="pic" sz="quarter" idx="4294967295"/>
          </p:nvPr>
        </p:nvPicPr>
        <p:blipFill rotWithShape="1">
          <a:blip r:embed="rId3">
            <a:extLst>
              <a:ext uri="{28A0092B-C50C-407E-A947-70E740481C1C}">
                <a14:useLocalDpi xmlns:a14="http://schemas.microsoft.com/office/drawing/2010/main" val="0"/>
              </a:ext>
            </a:extLst>
          </a:blip>
          <a:srcRect/>
          <a:stretch/>
        </p:blipFill>
        <p:spPr bwMode="auto">
          <a:xfrm>
            <a:off x="323996" y="1019175"/>
            <a:ext cx="7094811" cy="5471538"/>
          </a:xfrm>
          <a:prstGeom prst="rect">
            <a:avLst/>
          </a:prstGeom>
          <a:noFill/>
          <a:effectLst/>
        </p:spPr>
      </p:pic>
      <p:pic>
        <p:nvPicPr>
          <p:cNvPr id="6" name="Picture 5">
            <a:extLst>
              <a:ext uri="{FF2B5EF4-FFF2-40B4-BE49-F238E27FC236}">
                <a16:creationId xmlns:a16="http://schemas.microsoft.com/office/drawing/2014/main" id="{7B60E9FB-C1AA-4C94-A814-60C66575ED9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000011" y="1032572"/>
            <a:ext cx="3867993" cy="2940255"/>
          </a:xfrm>
          <a:prstGeom prst="rect">
            <a:avLst/>
          </a:prstGeom>
          <a:ln>
            <a:noFill/>
          </a:ln>
          <a:effectLst/>
        </p:spPr>
      </p:pic>
      <p:sp>
        <p:nvSpPr>
          <p:cNvPr id="8" name="Rectangle 7">
            <a:extLst>
              <a:ext uri="{FF2B5EF4-FFF2-40B4-BE49-F238E27FC236}">
                <a16:creationId xmlns:a16="http://schemas.microsoft.com/office/drawing/2014/main" id="{E2F11D88-CAB6-450A-97F1-6701D350F261}"/>
              </a:ext>
            </a:extLst>
          </p:cNvPr>
          <p:cNvSpPr/>
          <p:nvPr/>
        </p:nvSpPr>
        <p:spPr>
          <a:xfrm>
            <a:off x="8000011" y="4446710"/>
            <a:ext cx="3867993" cy="2057400"/>
          </a:xfrm>
          <a:prstGeom prst="rect">
            <a:avLst/>
          </a:prstGeom>
          <a:solidFill>
            <a:srgbClr val="0070C0">
              <a:alpha val="62000"/>
            </a:srgb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lnSpc>
                <a:spcPct val="150000"/>
              </a:lnSpc>
              <a:defRPr/>
            </a:pPr>
            <a:r>
              <a:rPr lang="en-US" sz="1400" b="1" dirty="0">
                <a:solidFill>
                  <a:schemeClr val="bg1"/>
                </a:solidFill>
                <a:cs typeface="Arial" pitchFamily="34" charset="0"/>
              </a:rPr>
              <a:t>10</a:t>
            </a:r>
            <a:r>
              <a:rPr lang="en-US" sz="1400" dirty="0">
                <a:solidFill>
                  <a:schemeClr val="bg1"/>
                </a:solidFill>
                <a:cs typeface="Arial" pitchFamily="34" charset="0"/>
              </a:rPr>
              <a:t> reservoirs</a:t>
            </a:r>
          </a:p>
          <a:p>
            <a:pPr defTabSz="914377">
              <a:lnSpc>
                <a:spcPct val="150000"/>
              </a:lnSpc>
              <a:defRPr/>
            </a:pPr>
            <a:r>
              <a:rPr lang="en-US" sz="1400" b="1" dirty="0">
                <a:solidFill>
                  <a:schemeClr val="bg1"/>
                </a:solidFill>
                <a:cs typeface="Arial" pitchFamily="34" charset="0"/>
              </a:rPr>
              <a:t>3</a:t>
            </a:r>
            <a:r>
              <a:rPr lang="en-US" sz="1400" dirty="0">
                <a:solidFill>
                  <a:schemeClr val="bg1"/>
                </a:solidFill>
                <a:cs typeface="Arial" pitchFamily="34" charset="0"/>
              </a:rPr>
              <a:t> pump stations</a:t>
            </a:r>
          </a:p>
          <a:p>
            <a:pPr defTabSz="914377">
              <a:lnSpc>
                <a:spcPct val="150000"/>
              </a:lnSpc>
              <a:defRPr/>
            </a:pPr>
            <a:r>
              <a:rPr lang="en-US" sz="1400" b="1" dirty="0">
                <a:solidFill>
                  <a:schemeClr val="bg1"/>
                </a:solidFill>
                <a:cs typeface="Arial" pitchFamily="34" charset="0"/>
              </a:rPr>
              <a:t>142</a:t>
            </a:r>
            <a:r>
              <a:rPr lang="en-US" sz="1400" dirty="0">
                <a:solidFill>
                  <a:schemeClr val="bg1"/>
                </a:solidFill>
                <a:cs typeface="Arial" pitchFamily="34" charset="0"/>
              </a:rPr>
              <a:t> miles of pipelines</a:t>
            </a:r>
          </a:p>
          <a:p>
            <a:pPr defTabSz="914377">
              <a:lnSpc>
                <a:spcPct val="150000"/>
              </a:lnSpc>
              <a:defRPr/>
            </a:pPr>
            <a:r>
              <a:rPr lang="en-US" sz="1400" b="1" dirty="0">
                <a:solidFill>
                  <a:schemeClr val="bg1"/>
                </a:solidFill>
                <a:cs typeface="Arial" pitchFamily="34" charset="0"/>
              </a:rPr>
              <a:t>4</a:t>
            </a:r>
            <a:r>
              <a:rPr lang="en-US" sz="1400" dirty="0">
                <a:solidFill>
                  <a:schemeClr val="bg1"/>
                </a:solidFill>
                <a:cs typeface="Arial" pitchFamily="34" charset="0"/>
              </a:rPr>
              <a:t> water treatment plants</a:t>
            </a:r>
          </a:p>
          <a:p>
            <a:pPr defTabSz="914377">
              <a:lnSpc>
                <a:spcPct val="150000"/>
              </a:lnSpc>
              <a:defRPr/>
            </a:pPr>
            <a:r>
              <a:rPr lang="en-US" sz="1400" dirty="0">
                <a:solidFill>
                  <a:schemeClr val="bg1"/>
                </a:solidFill>
                <a:cs typeface="Arial" pitchFamily="34" charset="0"/>
              </a:rPr>
              <a:t>277 acres of recharge ponds</a:t>
            </a:r>
          </a:p>
          <a:p>
            <a:pPr defTabSz="914377">
              <a:lnSpc>
                <a:spcPct val="150000"/>
              </a:lnSpc>
              <a:defRPr/>
            </a:pPr>
            <a:r>
              <a:rPr lang="en-US" sz="1400" b="1" dirty="0">
                <a:solidFill>
                  <a:schemeClr val="bg1"/>
                </a:solidFill>
                <a:cs typeface="Arial" pitchFamily="34" charset="0"/>
              </a:rPr>
              <a:t>294</a:t>
            </a:r>
            <a:r>
              <a:rPr lang="en-US" sz="1400" dirty="0">
                <a:solidFill>
                  <a:schemeClr val="bg1"/>
                </a:solidFill>
                <a:cs typeface="Arial" pitchFamily="34" charset="0"/>
              </a:rPr>
              <a:t> miles of jurisdictional streams</a:t>
            </a:r>
            <a:endParaRPr lang="en-US" sz="1400" dirty="0">
              <a:solidFill>
                <a:schemeClr val="bg1"/>
              </a:solidFill>
            </a:endParaRPr>
          </a:p>
        </p:txBody>
      </p:sp>
    </p:spTree>
    <p:extLst>
      <p:ext uri="{BB962C8B-B14F-4D97-AF65-F5344CB8AC3E}">
        <p14:creationId xmlns:p14="http://schemas.microsoft.com/office/powerpoint/2010/main" val="806179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DA7CB70-D7C2-408A-812C-9245DFF3AF1F}"/>
              </a:ext>
            </a:extLst>
          </p:cNvPr>
          <p:cNvGrpSpPr/>
          <p:nvPr/>
        </p:nvGrpSpPr>
        <p:grpSpPr>
          <a:xfrm>
            <a:off x="4139642" y="1922848"/>
            <a:ext cx="3896747" cy="4181699"/>
            <a:chOff x="3848630" y="1583962"/>
            <a:chExt cx="3896747" cy="4181699"/>
          </a:xfrm>
        </p:grpSpPr>
        <p:sp>
          <p:nvSpPr>
            <p:cNvPr id="23" name="Rectangle: Rounded Corners 22">
              <a:extLst>
                <a:ext uri="{FF2B5EF4-FFF2-40B4-BE49-F238E27FC236}">
                  <a16:creationId xmlns:a16="http://schemas.microsoft.com/office/drawing/2014/main" id="{3A6B8DDB-ABA1-455E-947F-1E7191F3442E}"/>
                </a:ext>
              </a:extLst>
            </p:cNvPr>
            <p:cNvSpPr/>
            <p:nvPr/>
          </p:nvSpPr>
          <p:spPr>
            <a:xfrm>
              <a:off x="3848630" y="1583962"/>
              <a:ext cx="3896747" cy="1079694"/>
            </a:xfrm>
            <a:prstGeom prst="roundRect">
              <a:avLst>
                <a:gd name="adj" fmla="val 4133"/>
              </a:avLst>
            </a:prstGeom>
            <a:solidFill>
              <a:srgbClr val="1D8F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WATER UTILITY ENTERPRISE</a:t>
              </a:r>
            </a:p>
          </p:txBody>
        </p:sp>
        <p:cxnSp>
          <p:nvCxnSpPr>
            <p:cNvPr id="27" name="Straight Connector 26">
              <a:extLst>
                <a:ext uri="{FF2B5EF4-FFF2-40B4-BE49-F238E27FC236}">
                  <a16:creationId xmlns:a16="http://schemas.microsoft.com/office/drawing/2014/main" id="{C87C5223-167D-4081-81D2-12FDC82B2811}"/>
                </a:ext>
              </a:extLst>
            </p:cNvPr>
            <p:cNvCxnSpPr/>
            <p:nvPr/>
          </p:nvCxnSpPr>
          <p:spPr>
            <a:xfrm>
              <a:off x="5797931" y="2656700"/>
              <a:ext cx="0" cy="310896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FC353AA-242D-4AF8-9C93-0A10FC59AE27}"/>
                </a:ext>
              </a:extLst>
            </p:cNvPr>
            <p:cNvCxnSpPr>
              <a:cxnSpLocks/>
              <a:stCxn id="14" idx="1"/>
            </p:cNvCxnSpPr>
            <p:nvPr/>
          </p:nvCxnSpPr>
          <p:spPr>
            <a:xfrm flipH="1" flipV="1">
              <a:off x="4549701" y="4587697"/>
              <a:ext cx="246753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2A46833-2102-4916-94C0-52D8C5A168DE}"/>
                </a:ext>
              </a:extLst>
            </p:cNvPr>
            <p:cNvCxnSpPr>
              <a:cxnSpLocks/>
              <a:stCxn id="15" idx="1"/>
            </p:cNvCxnSpPr>
            <p:nvPr/>
          </p:nvCxnSpPr>
          <p:spPr>
            <a:xfrm flipH="1" flipV="1">
              <a:off x="4549701" y="5765661"/>
              <a:ext cx="2467532"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11" name="Rectangle 10">
            <a:extLst>
              <a:ext uri="{FF2B5EF4-FFF2-40B4-BE49-F238E27FC236}">
                <a16:creationId xmlns:a16="http://schemas.microsoft.com/office/drawing/2014/main" id="{9F3C9436-1C52-4CDE-B7B2-B5A67C3B269C}"/>
              </a:ext>
            </a:extLst>
          </p:cNvPr>
          <p:cNvSpPr/>
          <p:nvPr/>
        </p:nvSpPr>
        <p:spPr>
          <a:xfrm>
            <a:off x="4376316" y="3432632"/>
            <a:ext cx="3423400" cy="753564"/>
          </a:xfrm>
          <a:prstGeom prst="rect">
            <a:avLst/>
          </a:prstGeom>
          <a:solidFill>
            <a:srgbClr val="1D8F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Office of the Chief Operating Officer</a:t>
            </a:r>
          </a:p>
        </p:txBody>
      </p:sp>
      <p:sp>
        <p:nvSpPr>
          <p:cNvPr id="13" name="Rectangle 12">
            <a:extLst>
              <a:ext uri="{FF2B5EF4-FFF2-40B4-BE49-F238E27FC236}">
                <a16:creationId xmlns:a16="http://schemas.microsoft.com/office/drawing/2014/main" id="{78289111-E915-44D3-A2AB-F3CE5029AA4E}"/>
              </a:ext>
            </a:extLst>
          </p:cNvPr>
          <p:cNvSpPr/>
          <p:nvPr/>
        </p:nvSpPr>
        <p:spPr>
          <a:xfrm>
            <a:off x="2562756" y="5759193"/>
            <a:ext cx="2386584" cy="73152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Raw Water Division</a:t>
            </a:r>
          </a:p>
        </p:txBody>
      </p:sp>
      <p:sp>
        <p:nvSpPr>
          <p:cNvPr id="17" name="Title 8">
            <a:extLst>
              <a:ext uri="{FF2B5EF4-FFF2-40B4-BE49-F238E27FC236}">
                <a16:creationId xmlns:a16="http://schemas.microsoft.com/office/drawing/2014/main" id="{842FDFA9-2ED6-484B-A50E-563A0F60D8A7}"/>
              </a:ext>
            </a:extLst>
          </p:cNvPr>
          <p:cNvSpPr txBox="1">
            <a:spLocks/>
          </p:cNvSpPr>
          <p:nvPr/>
        </p:nvSpPr>
        <p:spPr>
          <a:xfrm>
            <a:off x="258655" y="367287"/>
            <a:ext cx="10802595" cy="665285"/>
          </a:xfrm>
          <a:prstGeom prst="rect">
            <a:avLst/>
          </a:prstGeom>
        </p:spPr>
        <p:txBody>
          <a:bodyPr wrap="square" anchor="t" anchorCtr="0">
            <a:noAutofit/>
          </a:bodyPr>
          <a:lstStyle>
            <a:lvl1pPr algn="l" defTabSz="914400" rtl="0" eaLnBrk="1" latinLnBrk="0" hangingPunct="1">
              <a:lnSpc>
                <a:spcPct val="90000"/>
              </a:lnSpc>
              <a:spcBef>
                <a:spcPct val="0"/>
              </a:spcBef>
              <a:buNone/>
              <a:defRPr sz="4000" b="1" i="0" kern="1200">
                <a:solidFill>
                  <a:schemeClr val="tx1">
                    <a:lumMod val="65000"/>
                    <a:lumOff val="35000"/>
                  </a:schemeClr>
                </a:solidFill>
                <a:latin typeface="+mn-lt"/>
                <a:ea typeface="Gulim" pitchFamily="34" charset="-127"/>
                <a:cs typeface="+mj-cs"/>
              </a:defRPr>
            </a:lvl1pPr>
          </a:lstStyle>
          <a:p>
            <a:r>
              <a:rPr lang="en-US" sz="2000" b="0" spc="100" dirty="0">
                <a:ea typeface="+mn-ea"/>
                <a:cs typeface="Arial" panose="020B0604020202020204" pitchFamily="34" charset="0"/>
              </a:rPr>
              <a:t>WATER UTILITY ENTERPRISE</a:t>
            </a:r>
            <a:br>
              <a:rPr lang="en-US" dirty="0">
                <a:ea typeface="+mn-ea"/>
                <a:cs typeface="Arial" panose="020B0604020202020204" pitchFamily="34" charset="0"/>
              </a:rPr>
            </a:br>
            <a:r>
              <a:rPr lang="en-US" dirty="0">
                <a:ea typeface="+mn-ea"/>
                <a:cs typeface="Arial" panose="020B0604020202020204" pitchFamily="34" charset="0"/>
              </a:rPr>
              <a:t>Organizational Chart</a:t>
            </a:r>
            <a:endParaRPr lang="en-US" dirty="0"/>
          </a:p>
        </p:txBody>
      </p:sp>
      <p:grpSp>
        <p:nvGrpSpPr>
          <p:cNvPr id="32" name="Group 31">
            <a:extLst>
              <a:ext uri="{FF2B5EF4-FFF2-40B4-BE49-F238E27FC236}">
                <a16:creationId xmlns:a16="http://schemas.microsoft.com/office/drawing/2014/main" id="{5C4FEFEC-D21D-4226-86A9-BDF2F6DCD6D5}"/>
              </a:ext>
            </a:extLst>
          </p:cNvPr>
          <p:cNvGrpSpPr/>
          <p:nvPr/>
        </p:nvGrpSpPr>
        <p:grpSpPr>
          <a:xfrm>
            <a:off x="9280570" y="2995586"/>
            <a:ext cx="1687343" cy="764767"/>
            <a:chOff x="9509170" y="2702523"/>
            <a:chExt cx="1687343" cy="764767"/>
          </a:xfrm>
        </p:grpSpPr>
        <p:pic>
          <p:nvPicPr>
            <p:cNvPr id="33" name="Picture 32">
              <a:extLst>
                <a:ext uri="{FF2B5EF4-FFF2-40B4-BE49-F238E27FC236}">
                  <a16:creationId xmlns:a16="http://schemas.microsoft.com/office/drawing/2014/main" id="{0262E06B-8354-4C7C-8693-5CC4FE5D756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509170" y="2702523"/>
              <a:ext cx="1687343" cy="764767"/>
            </a:xfrm>
            <a:prstGeom prst="rect">
              <a:avLst/>
            </a:prstGeom>
          </p:spPr>
        </p:pic>
        <p:sp>
          <p:nvSpPr>
            <p:cNvPr id="34" name="Rectangle 33">
              <a:extLst>
                <a:ext uri="{FF2B5EF4-FFF2-40B4-BE49-F238E27FC236}">
                  <a16:creationId xmlns:a16="http://schemas.microsoft.com/office/drawing/2014/main" id="{36A58E58-B608-4A5D-8561-A2FA2200E1B9}"/>
                </a:ext>
              </a:extLst>
            </p:cNvPr>
            <p:cNvSpPr/>
            <p:nvPr/>
          </p:nvSpPr>
          <p:spPr>
            <a:xfrm>
              <a:off x="9601200" y="2979745"/>
              <a:ext cx="182880" cy="182880"/>
            </a:xfrm>
            <a:prstGeom prst="rect">
              <a:avLst/>
            </a:prstGeom>
            <a:solidFill>
              <a:srgbClr val="1D8F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67728696-9E0C-4DB1-964D-41359792167A}"/>
                </a:ext>
              </a:extLst>
            </p:cNvPr>
            <p:cNvSpPr/>
            <p:nvPr/>
          </p:nvSpPr>
          <p:spPr>
            <a:xfrm>
              <a:off x="9601200" y="3200400"/>
              <a:ext cx="182880" cy="1828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81E587D2-8C56-45D4-93BC-3CF8437FBECD}"/>
              </a:ext>
            </a:extLst>
          </p:cNvPr>
          <p:cNvSpPr txBox="1"/>
          <p:nvPr/>
        </p:nvSpPr>
        <p:spPr>
          <a:xfrm>
            <a:off x="258313" y="1212289"/>
            <a:ext cx="7063045" cy="458202"/>
          </a:xfrm>
          <a:prstGeom prst="rect">
            <a:avLst/>
          </a:prstGeom>
          <a:noFill/>
        </p:spPr>
        <p:txBody>
          <a:bodyPr wrap="square">
            <a:spAutoFit/>
          </a:bodyPr>
          <a:lstStyle/>
          <a:p>
            <a:pPr>
              <a:lnSpc>
                <a:spcPts val="3100"/>
              </a:lnSpc>
            </a:pPr>
            <a:r>
              <a:rPr lang="en-US" sz="2000" dirty="0">
                <a:cs typeface="Arial" panose="020B0604020202020204" pitchFamily="34" charset="0"/>
              </a:rPr>
              <a:t>Proposed</a:t>
            </a:r>
            <a:r>
              <a:rPr kumimoji="0" lang="en-US" sz="2000" b="0" u="none" strike="noStrike" kern="1200" cap="none" spc="0" normalizeH="0" baseline="0" noProof="0" dirty="0">
                <a:ln>
                  <a:noFill/>
                </a:ln>
                <a:effectLst/>
                <a:uLnTx/>
                <a:uFillTx/>
                <a:ea typeface="+mn-ea"/>
                <a:cs typeface="Arial" panose="020B0604020202020204" pitchFamily="34" charset="0"/>
              </a:rPr>
              <a:t> FY23-24 Total Positions: 306 (+3 Limited Term)</a:t>
            </a:r>
          </a:p>
        </p:txBody>
      </p:sp>
      <p:sp>
        <p:nvSpPr>
          <p:cNvPr id="14" name="Rectangle 13">
            <a:extLst>
              <a:ext uri="{FF2B5EF4-FFF2-40B4-BE49-F238E27FC236}">
                <a16:creationId xmlns:a16="http://schemas.microsoft.com/office/drawing/2014/main" id="{C406E166-7168-4223-B75D-14B060669556}"/>
              </a:ext>
            </a:extLst>
          </p:cNvPr>
          <p:cNvSpPr/>
          <p:nvPr/>
        </p:nvSpPr>
        <p:spPr>
          <a:xfrm>
            <a:off x="7308245" y="4567623"/>
            <a:ext cx="2386584" cy="73152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Treated Water Division</a:t>
            </a:r>
          </a:p>
        </p:txBody>
      </p:sp>
      <p:sp>
        <p:nvSpPr>
          <p:cNvPr id="15" name="Rectangle 14">
            <a:extLst>
              <a:ext uri="{FF2B5EF4-FFF2-40B4-BE49-F238E27FC236}">
                <a16:creationId xmlns:a16="http://schemas.microsoft.com/office/drawing/2014/main" id="{D85132AC-7A06-4DAA-92BE-758568C80CAF}"/>
              </a:ext>
            </a:extLst>
          </p:cNvPr>
          <p:cNvSpPr/>
          <p:nvPr/>
        </p:nvSpPr>
        <p:spPr>
          <a:xfrm>
            <a:off x="7308245" y="5759193"/>
            <a:ext cx="2386584" cy="73152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Water Utility </a:t>
            </a:r>
          </a:p>
          <a:p>
            <a:pPr algn="ctr"/>
            <a:r>
              <a:rPr lang="en-US" b="1" dirty="0"/>
              <a:t>Capital Division</a:t>
            </a:r>
          </a:p>
        </p:txBody>
      </p:sp>
      <p:sp>
        <p:nvSpPr>
          <p:cNvPr id="12" name="Rectangle 11">
            <a:extLst>
              <a:ext uri="{FF2B5EF4-FFF2-40B4-BE49-F238E27FC236}">
                <a16:creationId xmlns:a16="http://schemas.microsoft.com/office/drawing/2014/main" id="{A5E48D7D-423C-4868-B619-AFB67ECF46C1}"/>
              </a:ext>
            </a:extLst>
          </p:cNvPr>
          <p:cNvSpPr/>
          <p:nvPr/>
        </p:nvSpPr>
        <p:spPr>
          <a:xfrm>
            <a:off x="2562756" y="4567623"/>
            <a:ext cx="2387599" cy="72786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Water Supply Division</a:t>
            </a:r>
          </a:p>
        </p:txBody>
      </p:sp>
    </p:spTree>
    <p:extLst>
      <p:ext uri="{BB962C8B-B14F-4D97-AF65-F5344CB8AC3E}">
        <p14:creationId xmlns:p14="http://schemas.microsoft.com/office/powerpoint/2010/main" val="41273207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A790C-7E17-D53A-8FCF-60374CF593C8}"/>
              </a:ext>
            </a:extLst>
          </p:cNvPr>
          <p:cNvSpPr>
            <a:spLocks noGrp="1"/>
          </p:cNvSpPr>
          <p:nvPr>
            <p:ph type="ctrTitle"/>
          </p:nvPr>
        </p:nvSpPr>
        <p:spPr/>
        <p:txBody>
          <a:bodyPr/>
          <a:lstStyle/>
          <a:p>
            <a:r>
              <a:rPr lang="en-US" dirty="0"/>
              <a:t>Cybersecurity requirements and foundation</a:t>
            </a:r>
          </a:p>
        </p:txBody>
      </p:sp>
      <p:pic>
        <p:nvPicPr>
          <p:cNvPr id="4" name="Picture 3">
            <a:extLst>
              <a:ext uri="{FF2B5EF4-FFF2-40B4-BE49-F238E27FC236}">
                <a16:creationId xmlns:a16="http://schemas.microsoft.com/office/drawing/2014/main" id="{6AF35968-ADE1-4550-6981-B58F3D1CD7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9227" y="1265276"/>
            <a:ext cx="5074118" cy="4315835"/>
          </a:xfrm>
          <a:prstGeom prst="rect">
            <a:avLst/>
          </a:prstGeom>
          <a:ln>
            <a:solidFill>
              <a:schemeClr val="accent1"/>
            </a:solidFill>
          </a:ln>
          <a:effectLst>
            <a:outerShdw blurRad="50800" dist="38100" dir="2700000" sx="101000" sy="101000" algn="tl" rotWithShape="0">
              <a:prstClr val="black">
                <a:alpha val="40000"/>
              </a:prstClr>
            </a:outerShdw>
          </a:effectLst>
        </p:spPr>
      </p:pic>
      <p:sp>
        <p:nvSpPr>
          <p:cNvPr id="6" name="TextBox 5">
            <a:extLst>
              <a:ext uri="{FF2B5EF4-FFF2-40B4-BE49-F238E27FC236}">
                <a16:creationId xmlns:a16="http://schemas.microsoft.com/office/drawing/2014/main" id="{BD7E7BD2-446A-BA76-FA97-488031254F52}"/>
              </a:ext>
            </a:extLst>
          </p:cNvPr>
          <p:cNvSpPr txBox="1"/>
          <p:nvPr/>
        </p:nvSpPr>
        <p:spPr>
          <a:xfrm>
            <a:off x="437248" y="1265276"/>
            <a:ext cx="6061510" cy="1477328"/>
          </a:xfrm>
          <a:prstGeom prst="rect">
            <a:avLst/>
          </a:prstGeom>
          <a:noFill/>
        </p:spPr>
        <p:txBody>
          <a:bodyPr wrap="square" rtlCol="0">
            <a:spAutoFit/>
          </a:bodyPr>
          <a:lstStyle/>
          <a:p>
            <a:pPr marL="285750" indent="-285750">
              <a:buFont typeface="Arial" panose="020B0604020202020204" pitchFamily="34" charset="0"/>
              <a:buChar char="•"/>
            </a:pPr>
            <a:r>
              <a:rPr lang="en-US" dirty="0"/>
              <a:t>America’s Water Infrastructure Act of 2018</a:t>
            </a:r>
          </a:p>
          <a:p>
            <a:pPr marL="285750" indent="-285750">
              <a:buFont typeface="Arial" panose="020B0604020202020204" pitchFamily="34" charset="0"/>
              <a:buChar char="•"/>
            </a:pPr>
            <a:r>
              <a:rPr lang="en-US" dirty="0"/>
              <a:t>Amended Safe Drinking Water Act Section 1433</a:t>
            </a:r>
          </a:p>
          <a:p>
            <a:pPr marL="285750" indent="-285750">
              <a:buFont typeface="Arial" panose="020B0604020202020204" pitchFamily="34" charset="0"/>
              <a:buChar char="•"/>
            </a:pPr>
            <a:r>
              <a:rPr lang="en-US" dirty="0"/>
              <a:t>Increased emphasis on Cybersecurity for the next recertification</a:t>
            </a:r>
          </a:p>
          <a:p>
            <a:pPr marL="285750" indent="-285750">
              <a:buFont typeface="Arial" panose="020B0604020202020204" pitchFamily="34" charset="0"/>
              <a:buChar char="•"/>
            </a:pPr>
            <a:r>
              <a:rPr lang="en-US" dirty="0"/>
              <a:t>Recommended resources:</a:t>
            </a:r>
          </a:p>
        </p:txBody>
      </p:sp>
      <p:pic>
        <p:nvPicPr>
          <p:cNvPr id="8" name="Picture 7">
            <a:extLst>
              <a:ext uri="{FF2B5EF4-FFF2-40B4-BE49-F238E27FC236}">
                <a16:creationId xmlns:a16="http://schemas.microsoft.com/office/drawing/2014/main" id="{6A1521B6-36FC-BC27-03E7-EA1EFEFFFD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912" y="4906746"/>
            <a:ext cx="6367463" cy="1508792"/>
          </a:xfrm>
          <a:prstGeom prst="rect">
            <a:avLst/>
          </a:prstGeom>
        </p:spPr>
      </p:pic>
      <p:pic>
        <p:nvPicPr>
          <p:cNvPr id="10" name="Picture 9">
            <a:extLst>
              <a:ext uri="{FF2B5EF4-FFF2-40B4-BE49-F238E27FC236}">
                <a16:creationId xmlns:a16="http://schemas.microsoft.com/office/drawing/2014/main" id="{4A86C366-BF2E-B4C3-139E-8BD6DF36343E}"/>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19125" y="2672944"/>
            <a:ext cx="5074119" cy="2156232"/>
          </a:xfrm>
          <a:prstGeom prst="rect">
            <a:avLst/>
          </a:prstGeom>
        </p:spPr>
      </p:pic>
    </p:spTree>
    <p:extLst>
      <p:ext uri="{BB962C8B-B14F-4D97-AF65-F5344CB8AC3E}">
        <p14:creationId xmlns:p14="http://schemas.microsoft.com/office/powerpoint/2010/main" val="1870626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A790C-7E17-D53A-8FCF-60374CF593C8}"/>
              </a:ext>
            </a:extLst>
          </p:cNvPr>
          <p:cNvSpPr>
            <a:spLocks noGrp="1"/>
          </p:cNvSpPr>
          <p:nvPr>
            <p:ph type="ctrTitle"/>
          </p:nvPr>
        </p:nvSpPr>
        <p:spPr/>
        <p:txBody>
          <a:bodyPr/>
          <a:lstStyle/>
          <a:p>
            <a:r>
              <a:rPr lang="en-US" dirty="0"/>
              <a:t>Cybersecurity requirements and foundation</a:t>
            </a:r>
          </a:p>
        </p:txBody>
      </p:sp>
      <p:pic>
        <p:nvPicPr>
          <p:cNvPr id="4" name="Picture 3">
            <a:extLst>
              <a:ext uri="{FF2B5EF4-FFF2-40B4-BE49-F238E27FC236}">
                <a16:creationId xmlns:a16="http://schemas.microsoft.com/office/drawing/2014/main" id="{5D02ED3E-44A4-2C60-B037-C47D2F0C50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175476"/>
            <a:ext cx="5262562" cy="5430111"/>
          </a:xfrm>
          <a:prstGeom prst="rect">
            <a:avLst/>
          </a:prstGeom>
          <a:ln>
            <a:solidFill>
              <a:schemeClr val="accent1"/>
            </a:solidFill>
          </a:ln>
          <a:effectLst>
            <a:outerShdw blurRad="50800" dist="38100" dir="2700000" sx="102000" sy="102000" algn="tl" rotWithShape="0">
              <a:prstClr val="black">
                <a:alpha val="40000"/>
              </a:prstClr>
            </a:outerShdw>
          </a:effectLst>
        </p:spPr>
      </p:pic>
      <p:sp>
        <p:nvSpPr>
          <p:cNvPr id="6" name="TextBox 5">
            <a:extLst>
              <a:ext uri="{FF2B5EF4-FFF2-40B4-BE49-F238E27FC236}">
                <a16:creationId xmlns:a16="http://schemas.microsoft.com/office/drawing/2014/main" id="{A2C34B17-63CB-D01D-37B2-D5339793F555}"/>
              </a:ext>
            </a:extLst>
          </p:cNvPr>
          <p:cNvSpPr txBox="1"/>
          <p:nvPr/>
        </p:nvSpPr>
        <p:spPr>
          <a:xfrm>
            <a:off x="258655" y="1135401"/>
            <a:ext cx="5751621" cy="5355312"/>
          </a:xfrm>
          <a:prstGeom prst="rect">
            <a:avLst/>
          </a:prstGeom>
          <a:noFill/>
        </p:spPr>
        <p:txBody>
          <a:bodyPr wrap="square" rtlCol="0">
            <a:spAutoFit/>
          </a:bodyPr>
          <a:lstStyle/>
          <a:p>
            <a:r>
              <a:rPr lang="en-US" dirty="0"/>
              <a:t>New and pending legislation continues</a:t>
            </a:r>
          </a:p>
          <a:p>
            <a:pPr marL="285750" indent="-285750">
              <a:buFont typeface="Arial" panose="020B0604020202020204" pitchFamily="34" charset="0"/>
              <a:buChar char="•"/>
            </a:pPr>
            <a:r>
              <a:rPr lang="en-US" dirty="0"/>
              <a:t>H.R. 7922 sent to congress in April 2024 to establish a Water Risk and Resilience Organization</a:t>
            </a:r>
          </a:p>
          <a:p>
            <a:pPr marL="285750" indent="-285750">
              <a:buFont typeface="Arial" panose="020B0604020202020204" pitchFamily="34" charset="0"/>
              <a:buChar char="•"/>
            </a:pPr>
            <a:r>
              <a:rPr lang="en-US" dirty="0"/>
              <a:t>National Cyber Strategy Implementation (July ‘23)</a:t>
            </a:r>
          </a:p>
          <a:p>
            <a:pPr marL="285750" indent="-285750">
              <a:buFont typeface="Arial" panose="020B0604020202020204" pitchFamily="34" charset="0"/>
              <a:buChar char="•"/>
            </a:pPr>
            <a:r>
              <a:rPr lang="en-US" dirty="0"/>
              <a:t>National Cyber Strategy (March ‘23)</a:t>
            </a:r>
          </a:p>
          <a:p>
            <a:pPr marL="285750" indent="-285750">
              <a:buFont typeface="Arial" panose="020B0604020202020204" pitchFamily="34" charset="0"/>
              <a:buChar char="•"/>
            </a:pPr>
            <a:r>
              <a:rPr lang="en-US" dirty="0"/>
              <a:t>Establishment of Cyber Safety review board (Feb ‘22)</a:t>
            </a:r>
          </a:p>
          <a:p>
            <a:pPr marL="285750" indent="-285750">
              <a:buFont typeface="Arial" panose="020B0604020202020204" pitchFamily="34" charset="0"/>
              <a:buChar char="•"/>
            </a:pPr>
            <a:r>
              <a:rPr lang="en-US" dirty="0"/>
              <a:t>TSA’s Second security directive for pipeline owner’s and operators (July ‘21)</a:t>
            </a:r>
          </a:p>
          <a:p>
            <a:pPr marL="285750" indent="-285750">
              <a:buFont typeface="Arial" panose="020B0604020202020204" pitchFamily="34" charset="0"/>
              <a:buChar char="•"/>
            </a:pPr>
            <a:r>
              <a:rPr lang="en-US" dirty="0"/>
              <a:t>Executive Order 14028: Improving the Nation’s Cybersecurity (May ‘21)</a:t>
            </a:r>
          </a:p>
          <a:p>
            <a:pPr marL="285750" indent="-285750">
              <a:buFont typeface="Arial" panose="020B0604020202020204" pitchFamily="34" charset="0"/>
              <a:buChar char="•"/>
            </a:pPr>
            <a:endParaRPr lang="en-US" dirty="0"/>
          </a:p>
          <a:p>
            <a:r>
              <a:rPr lang="en-US" dirty="0"/>
              <a:t>State Level Legislation:</a:t>
            </a:r>
          </a:p>
          <a:p>
            <a:pPr marL="285750" indent="-285750">
              <a:buFont typeface="Arial" panose="020B0604020202020204" pitchFamily="34" charset="0"/>
              <a:buChar char="•"/>
            </a:pPr>
            <a:r>
              <a:rPr lang="en-US" dirty="0"/>
              <a:t>Ohio passes Data Protection Act that provides legal protections for entities implementing a Cyber Framework</a:t>
            </a:r>
          </a:p>
          <a:p>
            <a:pPr marL="285750" indent="-285750">
              <a:buFont typeface="Arial" panose="020B0604020202020204" pitchFamily="34" charset="0"/>
              <a:buChar char="•"/>
            </a:pPr>
            <a:r>
              <a:rPr lang="en-US" dirty="0"/>
              <a:t>Iowa, Connecticut, and Utah pass Data Protection Acts, modeled closely after Ohio statute</a:t>
            </a:r>
          </a:p>
          <a:p>
            <a:pPr marL="285750" indent="-285750">
              <a:buFont typeface="Arial" panose="020B0604020202020204" pitchFamily="34" charset="0"/>
              <a:buChar char="•"/>
            </a:pPr>
            <a:r>
              <a:rPr lang="en-US" dirty="0"/>
              <a:t>Many others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894928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8F69D1-2D73-4C2D-E945-822FA27E1192}"/>
              </a:ext>
            </a:extLst>
          </p:cNvPr>
          <p:cNvSpPr>
            <a:spLocks noGrp="1"/>
          </p:cNvSpPr>
          <p:nvPr>
            <p:ph type="body" sz="quarter" idx="10"/>
          </p:nvPr>
        </p:nvSpPr>
        <p:spPr/>
        <p:txBody>
          <a:bodyPr/>
          <a:lstStyle/>
          <a:p>
            <a:r>
              <a:rPr lang="en-US" dirty="0"/>
              <a:t>Today’s Speakers</a:t>
            </a:r>
          </a:p>
        </p:txBody>
      </p:sp>
      <p:grpSp>
        <p:nvGrpSpPr>
          <p:cNvPr id="8" name="Group 7">
            <a:extLst>
              <a:ext uri="{FF2B5EF4-FFF2-40B4-BE49-F238E27FC236}">
                <a16:creationId xmlns:a16="http://schemas.microsoft.com/office/drawing/2014/main" id="{F4755CDD-6972-4B4C-FE77-D1AF9D0D4487}"/>
              </a:ext>
            </a:extLst>
          </p:cNvPr>
          <p:cNvGrpSpPr/>
          <p:nvPr/>
        </p:nvGrpSpPr>
        <p:grpSpPr>
          <a:xfrm>
            <a:off x="9707826" y="2388256"/>
            <a:ext cx="1057180" cy="1894143"/>
            <a:chOff x="4109931" y="2481928"/>
            <a:chExt cx="1057180" cy="1894143"/>
          </a:xfrm>
        </p:grpSpPr>
        <p:sp>
          <p:nvSpPr>
            <p:cNvPr id="7" name="Rectangle 6">
              <a:extLst>
                <a:ext uri="{FF2B5EF4-FFF2-40B4-BE49-F238E27FC236}">
                  <a16:creationId xmlns:a16="http://schemas.microsoft.com/office/drawing/2014/main" id="{9AB65498-27DC-C37F-52C4-2E8E0FD4AF79}"/>
                </a:ext>
              </a:extLst>
            </p:cNvPr>
            <p:cNvSpPr/>
            <p:nvPr/>
          </p:nvSpPr>
          <p:spPr>
            <a:xfrm>
              <a:off x="4109931" y="2492166"/>
              <a:ext cx="1057180" cy="1883905"/>
            </a:xfrm>
            <a:prstGeom prst="rect">
              <a:avLst/>
            </a:prstGeom>
            <a:solidFill>
              <a:srgbClr val="E8D7B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in a suit smiling&#10;&#10;Description automatically generated">
              <a:extLst>
                <a:ext uri="{FF2B5EF4-FFF2-40B4-BE49-F238E27FC236}">
                  <a16:creationId xmlns:a16="http://schemas.microsoft.com/office/drawing/2014/main" id="{AF0088CB-DAEA-71DD-711E-326652E4A3F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938" b="99684" l="2958" r="96413">
                          <a14:foregroundMark x1="59471" y1="94556" x2="59471" y2="94556"/>
                          <a14:foregroundMark x1="47388" y1="43906" x2="47388" y2="43906"/>
                          <a14:foregroundMark x1="59471" y1="98700" x2="59471" y2="98700"/>
                          <a14:foregroundMark x1="14412" y1="75413" x2="14412" y2="75413"/>
                          <a14:foregroundMark x1="87728" y1="78785" x2="87728" y2="78785"/>
                          <a14:foregroundMark x1="23851" y1="65297" x2="23851" y2="65297"/>
                          <a14:foregroundMark x1="75582" y1="63400" x2="75582" y2="63400"/>
                          <a14:foregroundMark x1="89742" y1="66421" x2="89742" y2="66421"/>
                          <a14:foregroundMark x1="90371" y1="78433" x2="90371" y2="78433"/>
                          <a14:foregroundMark x1="89742" y1="87812" x2="89742" y2="87812"/>
                          <a14:foregroundMark x1="85651" y1="89673" x2="85651" y2="89673"/>
                          <a14:foregroundMark x1="85651" y1="86301" x2="85651" y2="86301"/>
                          <a14:foregroundMark x1="84330" y1="82929" x2="84330" y2="82929"/>
                          <a14:foregroundMark x1="84330" y1="77309" x2="84330" y2="77309"/>
                          <a14:foregroundMark x1="84330" y1="71654" x2="84330" y2="71654"/>
                          <a14:foregroundMark x1="86344" y1="79557" x2="86344" y2="80681"/>
                          <a14:foregroundMark x1="85651" y1="88549" x2="85651" y2="88549"/>
                          <a14:foregroundMark x1="85022" y1="91184" x2="85022" y2="91184"/>
                          <a14:foregroundMark x1="83638" y1="91184" x2="83638" y2="91184"/>
                          <a14:foregroundMark x1="80994" y1="92694" x2="80994" y2="92694"/>
                          <a14:foregroundMark x1="19132" y1="90060" x2="19132" y2="90060"/>
                          <a14:foregroundMark x1="19132" y1="89673" x2="19132" y2="89673"/>
                          <a14:foregroundMark x1="17118" y1="79557" x2="17118" y2="79557"/>
                          <a14:foregroundMark x1="16425" y1="74675" x2="16425" y2="74675"/>
                          <a14:foregroundMark x1="16425" y1="72778" x2="16425" y2="72778"/>
                          <a14:foregroundMark x1="13090" y1="69793" x2="13090" y2="69793"/>
                          <a14:foregroundMark x1="11705" y1="62662" x2="11705" y2="62662"/>
                          <a14:foregroundMark x1="8370" y1="69406" x2="8370" y2="69406"/>
                          <a14:foregroundMark x1="13090" y1="76537" x2="13090" y2="76537"/>
                          <a14:foregroundMark x1="13090" y1="78433" x2="13090" y2="78433"/>
                          <a14:foregroundMark x1="14412" y1="83667" x2="14412" y2="83667"/>
                          <a14:foregroundMark x1="15104" y1="89322" x2="15104" y2="89322"/>
                          <a14:foregroundMark x1="15733" y1="92694" x2="15733" y2="92694"/>
                          <a14:foregroundMark x1="23851" y1="95680" x2="23851" y2="95680"/>
                          <a14:foregroundMark x1="27187" y1="95680" x2="27187" y2="95680"/>
                          <a14:foregroundMark x1="28508" y1="95293" x2="17118" y2="72778"/>
                          <a14:foregroundMark x1="16425" y1="76923" x2="14412" y2="84053"/>
                          <a14:foregroundMark x1="14412" y1="86301" x2="14412" y2="86301"/>
                          <a14:foregroundMark x1="14412" y1="90797" x2="14412" y2="90797"/>
                          <a14:foregroundMark x1="15733" y1="93045" x2="15733" y2="93045"/>
                          <a14:foregroundMark x1="14412" y1="91570" x2="11076" y2="82192"/>
                          <a14:foregroundMark x1="15733" y1="68669" x2="15733" y2="68669"/>
                          <a14:foregroundMark x1="19824" y1="65683" x2="19824" y2="65683"/>
                          <a14:foregroundMark x1="21145" y1="61925" x2="21145" y2="61925"/>
                          <a14:foregroundMark x1="20453" y1="64173" x2="20453" y2="64173"/>
                          <a14:foregroundMark x1="17118" y1="72427" x2="17118" y2="72427"/>
                          <a14:foregroundMark x1="17118" y1="75799" x2="17118" y2="75799"/>
                          <a14:foregroundMark x1="15733" y1="79557" x2="15104" y2="80681"/>
                          <a14:foregroundMark x1="15104" y1="84791" x2="15104" y2="84791"/>
                          <a14:foregroundMark x1="15104" y1="86301" x2="15104" y2="86301"/>
                          <a14:foregroundMark x1="15733" y1="87039" x2="15733" y2="87039"/>
                          <a14:foregroundMark x1="17747" y1="83667" x2="17747" y2="83667"/>
                          <a14:foregroundMark x1="17747" y1="83667" x2="17747" y2="83667"/>
                          <a14:foregroundMark x1="17747" y1="83667" x2="17747" y2="84791"/>
                          <a14:foregroundMark x1="17747" y1="91570" x2="17747" y2="91570"/>
                          <a14:foregroundMark x1="87036" y1="69793" x2="87036" y2="69793"/>
                          <a14:foregroundMark x1="87036" y1="69793" x2="87036" y2="69793"/>
                          <a14:foregroundMark x1="87036" y1="74675" x2="87036" y2="74675"/>
                          <a14:foregroundMark x1="87036" y1="91570" x2="87036" y2="91570"/>
                          <a14:foregroundMark x1="86344" y1="91570" x2="86344" y2="91570"/>
                          <a14:foregroundMark x1="85022" y1="84791" x2="82316" y2="80295"/>
                          <a14:foregroundMark x1="85651" y1="73551" x2="85651" y2="73551"/>
                          <a14:foregroundMark x1="89742" y1="86301" x2="89742" y2="86301"/>
                          <a14:foregroundMark x1="89050" y1="90797" x2="89050" y2="90797"/>
                          <a14:foregroundMark x1="88357" y1="91921" x2="88357" y2="91921"/>
                          <a14:foregroundMark x1="87036" y1="92694" x2="85651" y2="94169"/>
                          <a14:foregroundMark x1="29893" y1="87425" x2="29893" y2="87425"/>
                          <a14:foregroundMark x1="29893" y1="86688" x2="29893" y2="86688"/>
                          <a14:foregroundMark x1="28508" y1="82543" x2="28508" y2="81419"/>
                          <a14:foregroundMark x1="27187" y1="74675" x2="27187" y2="74675"/>
                          <a14:foregroundMark x1="24481" y1="69055" x2="24481" y2="69055"/>
                          <a14:foregroundMark x1="19824" y1="65683" x2="19824" y2="65683"/>
                          <a14:foregroundMark x1="17747" y1="65297" x2="17747" y2="65297"/>
                          <a14:foregroundMark x1="13719" y1="66421" x2="13719" y2="66421"/>
                          <a14:foregroundMark x1="13719" y1="67158" x2="13719" y2="69055"/>
                          <a14:foregroundMark x1="11076" y1="72041" x2="11076" y2="75061"/>
                          <a14:foregroundMark x1="11076" y1="76537" x2="11076" y2="76537"/>
                          <a14:foregroundMark x1="11076" y1="78433" x2="11076" y2="80295"/>
                          <a14:foregroundMark x1="11076" y1="82929" x2="11705" y2="84440"/>
                          <a14:foregroundMark x1="12398" y1="85915" x2="13090" y2="88163"/>
                          <a14:foregroundMark x1="13090" y1="90797" x2="13090" y2="90797"/>
                          <a14:foregroundMark x1="13090" y1="91184" x2="13090" y2="91184"/>
                          <a14:foregroundMark x1="11705" y1="90060" x2="11705" y2="90060"/>
                          <a14:foregroundMark x1="13090" y1="78433" x2="13090" y2="78433"/>
                          <a14:foregroundMark x1="13090" y1="77309" x2="13090" y2="77309"/>
                          <a14:foregroundMark x1="14412" y1="71654" x2="14412" y2="71654"/>
                          <a14:foregroundMark x1="17118" y1="69793" x2="17118" y2="69793"/>
                          <a14:foregroundMark x1="17118" y1="69793" x2="17118" y2="69793"/>
                          <a14:foregroundMark x1="15104" y1="70917" x2="15104" y2="70917"/>
                          <a14:foregroundMark x1="11705" y1="74675" x2="11705" y2="74675"/>
                          <a14:foregroundMark x1="13719" y1="77661" x2="13719" y2="77661"/>
                          <a14:foregroundMark x1="13719" y1="78047" x2="13719" y2="78047"/>
                          <a14:foregroundMark x1="11705" y1="77661" x2="11705" y2="77661"/>
                          <a14:foregroundMark x1="11076" y1="77661" x2="11076" y2="77661"/>
                          <a14:foregroundMark x1="9692" y1="76537" x2="9692" y2="76537"/>
                          <a14:foregroundMark x1="9062" y1="75413" x2="9062" y2="75413"/>
                          <a14:foregroundMark x1="8370" y1="72778" x2="8370" y2="72778"/>
                          <a14:foregroundMark x1="8370" y1="69793" x2="8370" y2="69793"/>
                          <a14:foregroundMark x1="9062" y1="66807" x2="9062" y2="66807"/>
                          <a14:foregroundMark x1="9692" y1="65297" x2="9692" y2="65297"/>
                          <a14:foregroundMark x1="9062" y1="64524" x2="9062" y2="64524"/>
                          <a14:foregroundMark x1="9692" y1="63786" x2="12398" y2="62662"/>
                          <a14:foregroundMark x1="14412" y1="62276" x2="16425" y2="61925"/>
                          <a14:foregroundMark x1="18439" y1="61538" x2="18439" y2="61538"/>
                          <a14:foregroundMark x1="19132" y1="63049" x2="19132" y2="65297"/>
                          <a14:foregroundMark x1="19132" y1="66421" x2="19132" y2="67545"/>
                          <a14:foregroundMark x1="19824" y1="69793" x2="19824" y2="69793"/>
                          <a14:foregroundMark x1="21145" y1="71303" x2="21838" y2="72778"/>
                          <a14:foregroundMark x1="21838" y1="73937" x2="21838" y2="73937"/>
                          <a14:foregroundMark x1="21838" y1="75413" x2="21838" y2="75413"/>
                          <a14:foregroundMark x1="23159" y1="77661" x2="23159" y2="77661"/>
                          <a14:foregroundMark x1="25173" y1="80295" x2="25173" y2="80295"/>
                          <a14:foregroundMark x1="25865" y1="81068" x2="29893" y2="84791"/>
                          <a14:foregroundMark x1="29893" y1="84791" x2="31215" y2="87039"/>
                          <a14:foregroundMark x1="31907" y1="87425" x2="31907" y2="87425"/>
                          <a14:foregroundMark x1="32599" y1="88936" x2="32599" y2="88936"/>
                          <a14:foregroundMark x1="33921" y1="91184" x2="33921" y2="91184"/>
                          <a14:foregroundMark x1="33921" y1="91570" x2="33921" y2="91570"/>
                          <a14:foregroundMark x1="33921" y1="93818" x2="33921" y2="93818"/>
                          <a14:foregroundMark x1="34613" y1="94556" x2="34613" y2="94556"/>
                          <a14:foregroundMark x1="32599" y1="95293" x2="30522" y2="96066"/>
                          <a14:foregroundMark x1="28508" y1="96066" x2="28508" y2="96066"/>
                          <a14:foregroundMark x1="27187" y1="96066" x2="21145" y2="97190"/>
                          <a14:foregroundMark x1="17118" y1="97190" x2="17118" y2="97190"/>
                          <a14:foregroundMark x1="9062" y1="97190" x2="9062" y2="97190"/>
                          <a14:foregroundMark x1="7678" y1="96452" x2="7678" y2="96452"/>
                          <a14:foregroundMark x1="5664" y1="90446" x2="5664" y2="88936"/>
                          <a14:foregroundMark x1="7048" y1="85915" x2="7678" y2="84791"/>
                          <a14:foregroundMark x1="9062" y1="82192" x2="9062" y2="82192"/>
                          <a14:foregroundMark x1="9062" y1="79909" x2="9062" y2="79909"/>
                          <a14:foregroundMark x1="9692" y1="77661" x2="9692" y2="77661"/>
                          <a14:foregroundMark x1="9692" y1="74675" x2="9692" y2="74675"/>
                          <a14:foregroundMark x1="10384" y1="72041" x2="10384" y2="72041"/>
                          <a14:foregroundMark x1="11076" y1="70917" x2="11076" y2="70917"/>
                          <a14:foregroundMark x1="87728" y1="65683" x2="87728" y2="65683"/>
                          <a14:foregroundMark x1="87728" y1="65683" x2="87728" y2="65683"/>
                          <a14:foregroundMark x1="83008" y1="68669" x2="83008" y2="68669"/>
                          <a14:foregroundMark x1="83008" y1="69406" x2="83008" y2="69406"/>
                          <a14:foregroundMark x1="83008" y1="69406" x2="83008" y2="68282"/>
                          <a14:foregroundMark x1="83008" y1="66421" x2="83008" y2="66421"/>
                          <a14:foregroundMark x1="83008" y1="66421" x2="83008" y2="66421"/>
                          <a14:foregroundMark x1="83008" y1="67931" x2="85651" y2="83667"/>
                          <a14:foregroundMark x1="85022" y1="83316" x2="85022" y2="88936"/>
                          <a14:foregroundMark x1="85022" y1="89322" x2="85022" y2="89322"/>
                          <a14:foregroundMark x1="82316" y1="93818" x2="82316" y2="93818"/>
                          <a14:foregroundMark x1="78980" y1="95293" x2="78980" y2="95293"/>
                          <a14:foregroundMark x1="78288" y1="95680" x2="78288" y2="95680"/>
                          <a14:foregroundMark x1="78288" y1="95680" x2="78288" y2="95680"/>
                          <a14:foregroundMark x1="74953" y1="96066" x2="74953" y2="96066"/>
                          <a14:foregroundMark x1="74953" y1="96452" x2="78980" y2="96066"/>
                          <a14:foregroundMark x1="88357" y1="95293" x2="90371" y2="95293"/>
                          <a14:foregroundMark x1="91756" y1="94169" x2="91756" y2="92694"/>
                          <a14:foregroundMark x1="89050" y1="88163" x2="89050" y2="88163"/>
                          <a14:foregroundMark x1="87036" y1="86688" x2="87036" y2="86688"/>
                          <a14:foregroundMark x1="85651" y1="85564" x2="85651" y2="85564"/>
                          <a14:foregroundMark x1="85651" y1="85564" x2="85651" y2="85564"/>
                          <a14:foregroundMark x1="83638" y1="87812" x2="83638" y2="91921"/>
                          <a14:foregroundMark x1="81624" y1="89673" x2="81624" y2="87812"/>
                          <a14:foregroundMark x1="81624" y1="84053" x2="81624" y2="84053"/>
                          <a14:foregroundMark x1="83008" y1="82192" x2="83008" y2="81068"/>
                          <a14:foregroundMark x1="83008" y1="77309" x2="83008" y2="77309"/>
                          <a14:foregroundMark x1="83638" y1="75061" x2="83638" y2="75061"/>
                          <a14:foregroundMark x1="83638" y1="73551" x2="83638" y2="73551"/>
                          <a14:foregroundMark x1="84330" y1="69793" x2="84330" y2="69793"/>
                          <a14:foregroundMark x1="84330" y1="69055" x2="84330" y2="69055"/>
                          <a14:foregroundMark x1="84330" y1="66807" x2="84330" y2="66807"/>
                          <a14:foregroundMark x1="84330" y1="65683" x2="84330" y2="65683"/>
                          <a14:foregroundMark x1="82316" y1="62662" x2="82316" y2="62662"/>
                          <a14:foregroundMark x1="77596" y1="60801" x2="77596" y2="60801"/>
                          <a14:foregroundMark x1="76274" y1="60028" x2="76274" y2="60028"/>
                          <a14:foregroundMark x1="75582" y1="58904" x2="75582" y2="58904"/>
                          <a14:foregroundMark x1="76274" y1="60414" x2="76274" y2="60414"/>
                          <a14:foregroundMark x1="78288" y1="61538" x2="79610" y2="62662"/>
                          <a14:foregroundMark x1="79610" y1="63049" x2="81624" y2="64524"/>
                          <a14:foregroundMark x1="82316" y1="65297" x2="85022" y2="66421"/>
                          <a14:foregroundMark x1="85022" y1="67158" x2="85022" y2="67158"/>
                          <a14:foregroundMark x1="86344" y1="71303" x2="86344" y2="71303"/>
                          <a14:foregroundMark x1="87036" y1="72427" x2="87728" y2="74675"/>
                          <a14:foregroundMark x1="88357" y1="76185" x2="88357" y2="76185"/>
                          <a14:foregroundMark x1="90371" y1="77309" x2="91064" y2="79171"/>
                          <a14:foregroundMark x1="91064" y1="80681" x2="91064" y2="80681"/>
                          <a14:foregroundMark x1="91064" y1="81419" x2="92385" y2="83316"/>
                          <a14:foregroundMark x1="92385" y1="83316" x2="92385" y2="83316"/>
                          <a14:foregroundMark x1="92385" y1="85564" x2="92385" y2="85564"/>
                          <a14:foregroundMark x1="91064" y1="86301" x2="90371" y2="88163"/>
                          <a14:foregroundMark x1="89050" y1="88163" x2="89050" y2="88163"/>
                          <a14:foregroundMark x1="87036" y1="89322" x2="85651" y2="91184"/>
                          <a14:foregroundMark x1="84330" y1="91184" x2="83008" y2="93045"/>
                          <a14:foregroundMark x1="80302" y1="93045" x2="78288" y2="94942"/>
                          <a14:foregroundMark x1="76967" y1="94942" x2="70862" y2="95680"/>
                          <a14:foregroundMark x1="64821" y1="95680" x2="60164" y2="96804"/>
                          <a14:foregroundMark x1="54059" y1="96066" x2="54059" y2="96066"/>
                          <a14:foregroundMark x1="45312" y1="94556" x2="45312" y2="94556"/>
                          <a14:foregroundMark x1="41284" y1="92694" x2="39270" y2="91184"/>
                          <a14:foregroundMark x1="35935" y1="88163" x2="34613" y2="87039"/>
                          <a14:foregroundMark x1="31907" y1="84053" x2="31215" y2="82543"/>
                          <a14:foregroundMark x1="30522" y1="78785" x2="28508" y2="72778"/>
                          <a14:foregroundMark x1="27879" y1="71303" x2="27879" y2="71303"/>
                          <a14:foregroundMark x1="23159" y1="71303" x2="23159" y2="71303"/>
                          <a14:foregroundMark x1="17747" y1="71303" x2="17747" y2="71303"/>
                          <a14:foregroundMark x1="15104" y1="74675" x2="15104" y2="76923"/>
                          <a14:foregroundMark x1="13090" y1="80295" x2="13090" y2="80295"/>
                          <a14:foregroundMark x1="12398" y1="82192" x2="12398" y2="82192"/>
                          <a14:foregroundMark x1="11705" y1="83316" x2="11705" y2="85915"/>
                          <a14:foregroundMark x1="11705" y1="86301" x2="11076" y2="88163"/>
                          <a14:foregroundMark x1="11076" y1="88936" x2="9692" y2="90446"/>
                          <a14:foregroundMark x1="8370" y1="90797" x2="8370" y2="90797"/>
                          <a14:foregroundMark x1="6356" y1="91921" x2="6356" y2="93432"/>
                          <a14:foregroundMark x1="6356" y1="94556" x2="6356" y2="96804"/>
                          <a14:foregroundMark x1="5664" y1="96066" x2="5664" y2="96066"/>
                          <a14:foregroundMark x1="4342" y1="96066" x2="4342" y2="96066"/>
                          <a14:foregroundMark x1="3650" y1="97928" x2="3650" y2="97928"/>
                          <a14:foregroundMark x1="3650" y1="98314" x2="3650" y2="98314"/>
                          <a14:foregroundMark x1="3650" y1="98700" x2="3650" y2="98700"/>
                          <a14:foregroundMark x1="3650" y1="99438" x2="3650" y2="99438"/>
                          <a14:foregroundMark x1="2958" y1="91184" x2="2958" y2="89673"/>
                          <a14:foregroundMark x1="2958" y1="87039" x2="2958" y2="87039"/>
                          <a14:foregroundMark x1="2958" y1="82929" x2="2958" y2="82929"/>
                          <a14:foregroundMark x1="2958" y1="80295" x2="2958" y2="80295"/>
                          <a14:foregroundMark x1="2958" y1="77661" x2="2958" y2="77661"/>
                          <a14:foregroundMark x1="2958" y1="75799" x2="2958" y2="75799"/>
                          <a14:foregroundMark x1="2958" y1="73551" x2="2958" y2="73551"/>
                          <a14:foregroundMark x1="2958" y1="70917" x2="2958" y2="70917"/>
                          <a14:foregroundMark x1="2958" y1="69055" x2="2958" y2="69055"/>
                          <a14:foregroundMark x1="2958" y1="67931" x2="2958" y2="67931"/>
                          <a14:foregroundMark x1="2958" y1="66034" x2="2958" y2="66034"/>
                          <a14:foregroundMark x1="2958" y1="64910" x2="2958" y2="64910"/>
                          <a14:foregroundMark x1="2958" y1="63786" x2="2958" y2="63786"/>
                          <a14:foregroundMark x1="2958" y1="63049" x2="2958" y2="63049"/>
                          <a14:foregroundMark x1="4342" y1="63049" x2="4342" y2="63049"/>
                          <a14:foregroundMark x1="6356" y1="63049" x2="6356" y2="63049"/>
                          <a14:foregroundMark x1="7048" y1="63049" x2="7048" y2="63049"/>
                          <a14:foregroundMark x1="7678" y1="62662" x2="7678" y2="62662"/>
                          <a14:foregroundMark x1="13090" y1="64910" x2="13090" y2="64910"/>
                          <a14:foregroundMark x1="15733" y1="65297" x2="15733" y2="65297"/>
                          <a14:foregroundMark x1="19132" y1="66807" x2="23159" y2="67931"/>
                          <a14:foregroundMark x1="27879" y1="66807" x2="27879" y2="66807"/>
                          <a14:foregroundMark x1="31215" y1="63786" x2="31215" y2="63786"/>
                          <a14:foregroundMark x1="33921" y1="63049" x2="33921" y2="63049"/>
                          <a14:foregroundMark x1="36627" y1="65297" x2="38641" y2="66807"/>
                          <a14:foregroundMark x1="41976" y1="70530" x2="41976" y2="70530"/>
                          <a14:foregroundMark x1="45312" y1="75061" x2="46696" y2="76923"/>
                          <a14:foregroundMark x1="52738" y1="77661" x2="54751" y2="78785"/>
                          <a14:foregroundMark x1="58779" y1="79909" x2="58779" y2="79909"/>
                          <a14:foregroundMark x1="62807" y1="79557" x2="66834" y2="76923"/>
                          <a14:foregroundMark x1="67527" y1="72041" x2="67527" y2="72041"/>
                          <a14:foregroundMark x1="68219" y1="66421" x2="68219" y2="66421"/>
                          <a14:foregroundMark x1="70862" y1="63786" x2="74953" y2="63786"/>
                          <a14:foregroundMark x1="75582" y1="63400" x2="78980" y2="64524"/>
                          <a14:foregroundMark x1="83638" y1="62662" x2="83638" y2="62662"/>
                          <a14:foregroundMark x1="80302" y1="60414" x2="78288" y2="60414"/>
                          <a14:foregroundMark x1="75582" y1="58904" x2="74261" y2="57780"/>
                          <a14:foregroundMark x1="72247" y1="56270" x2="72247" y2="56270"/>
                          <a14:foregroundMark x1="72247" y1="56270" x2="72247" y2="56270"/>
                          <a14:foregroundMark x1="73568" y1="57780" x2="73568" y2="57780"/>
                          <a14:foregroundMark x1="78288" y1="59677" x2="80302" y2="60414"/>
                          <a14:foregroundMark x1="80994" y1="60414" x2="80994" y2="60414"/>
                          <a14:foregroundMark x1="85022" y1="60028" x2="85022" y2="60028"/>
                          <a14:foregroundMark x1="92385" y1="60028" x2="92385" y2="60028"/>
                          <a14:foregroundMark x1="93770" y1="61152" x2="93770" y2="61152"/>
                          <a14:foregroundMark x1="95784" y1="61152" x2="95784" y2="61152"/>
                          <a14:foregroundMark x1="95784" y1="64173" x2="95784" y2="66807"/>
                          <a14:foregroundMark x1="95784" y1="67158" x2="95784" y2="69793"/>
                          <a14:foregroundMark x1="95784" y1="72778" x2="95784" y2="73937"/>
                          <a14:foregroundMark x1="95784" y1="77661" x2="95784" y2="77661"/>
                          <a14:foregroundMark x1="95784" y1="79171" x2="95784" y2="81419"/>
                          <a14:foregroundMark x1="95784" y1="84440" x2="95784" y2="85564"/>
                          <a14:foregroundMark x1="95784" y1="85564" x2="95784" y2="86688"/>
                          <a14:foregroundMark x1="95091" y1="87425" x2="94399" y2="88936"/>
                          <a14:foregroundMark x1="93770" y1="90060" x2="93770" y2="91184"/>
                          <a14:foregroundMark x1="93770" y1="94169" x2="93770" y2="95293"/>
                          <a14:foregroundMark x1="93770" y1="95293" x2="93770" y2="96804"/>
                          <a14:foregroundMark x1="93770" y1="96804" x2="93770" y2="96804"/>
                          <a14:foregroundMark x1="93077" y1="97190" x2="93077" y2="97190"/>
                          <a14:foregroundMark x1="89050" y1="97190" x2="89050" y2="97190"/>
                          <a14:foregroundMark x1="87036" y1="97928" x2="85651" y2="99052"/>
                          <a14:foregroundMark x1="85022" y1="99052" x2="85022" y2="99052"/>
                          <a14:foregroundMark x1="79610" y1="98700" x2="79610" y2="98700"/>
                          <a14:foregroundMark x1="76967" y1="98700" x2="74261" y2="98700"/>
                          <a14:foregroundMark x1="70862" y1="98700" x2="70862" y2="98700"/>
                          <a14:foregroundMark x1="68219" y1="98700" x2="66205" y2="99438"/>
                          <a14:foregroundMark x1="63499" y1="99438" x2="55444" y2="99824"/>
                          <a14:foregroundMark x1="54059" y1="99824" x2="51416" y2="99824"/>
                          <a14:foregroundMark x1="48018" y1="99824" x2="48018" y2="99824"/>
                          <a14:foregroundMark x1="44682" y1="99438" x2="44682" y2="99438"/>
                          <a14:foregroundMark x1="38641" y1="99052" x2="36627" y2="99052"/>
                          <a14:foregroundMark x1="30522" y1="98700" x2="30522" y2="98700"/>
                          <a14:foregroundMark x1="27187" y1="98314" x2="27187" y2="98314"/>
                          <a14:foregroundMark x1="23851" y1="98314" x2="23851" y2="98314"/>
                          <a14:foregroundMark x1="11705" y1="97190" x2="11705" y2="97190"/>
                          <a14:foregroundMark x1="11076" y1="96804" x2="11076" y2="96804"/>
                          <a14:foregroundMark x1="18439" y1="96066" x2="22467" y2="96452"/>
                          <a14:foregroundMark x1="25173" y1="96452" x2="25173" y2="96452"/>
                          <a14:foregroundMark x1="29893" y1="96452" x2="36627" y2="96452"/>
                          <a14:foregroundMark x1="41976" y1="96066" x2="41976" y2="96066"/>
                          <a14:foregroundMark x1="41976" y1="95680" x2="41976" y2="95680"/>
                          <a14:foregroundMark x1="37948" y1="93818" x2="35242" y2="93432"/>
                          <a14:foregroundMark x1="30522" y1="92308" x2="30522" y2="92308"/>
                          <a14:foregroundMark x1="24481" y1="91570" x2="24481" y2="91570"/>
                          <a14:foregroundMark x1="16425" y1="91184" x2="13090" y2="90797"/>
                          <a14:foregroundMark x1="9692" y1="89322" x2="9692" y2="89322"/>
                          <a14:foregroundMark x1="9692" y1="87425" x2="9692" y2="87425"/>
                          <a14:foregroundMark x1="7678" y1="83316" x2="7048" y2="80681"/>
                          <a14:foregroundMark x1="7048" y1="78047" x2="7048" y2="76537"/>
                          <a14:foregroundMark x1="7048" y1="73937" x2="6356" y2="72778"/>
                          <a14:foregroundMark x1="5035" y1="70179" x2="5035" y2="70179"/>
                          <a14:foregroundMark x1="5035" y1="67931" x2="5035" y2="67931"/>
                          <a14:foregroundMark x1="2958" y1="73937" x2="2958" y2="73937"/>
                          <a14:foregroundMark x1="2958" y1="74675" x2="2958" y2="78785"/>
                          <a14:foregroundMark x1="2958" y1="79171" x2="4342" y2="80295"/>
                          <a14:foregroundMark x1="5664" y1="83667" x2="5664" y2="84791"/>
                          <a14:foregroundMark x1="6356" y1="85564" x2="7048" y2="86688"/>
                          <a14:foregroundMark x1="7048" y1="89673" x2="7678" y2="91570"/>
                          <a14:foregroundMark x1="7678" y1="91570" x2="8370" y2="93045"/>
                          <a14:foregroundMark x1="9692" y1="93432" x2="9692" y2="93432"/>
                          <a14:foregroundMark x1="12398" y1="93818" x2="15104" y2="94169"/>
                          <a14:foregroundMark x1="23159" y1="95680" x2="25865" y2="96066"/>
                          <a14:foregroundMark x1="28508" y1="96066" x2="28508" y2="96066"/>
                          <a14:foregroundMark x1="37256" y1="94942" x2="37256" y2="94942"/>
                          <a14:foregroundMark x1="40654" y1="94556" x2="43298" y2="94556"/>
                          <a14:foregroundMark x1="74953" y1="94556" x2="74953" y2="94556"/>
                          <a14:foregroundMark x1="76967" y1="91921" x2="77596" y2="90060"/>
                          <a14:foregroundMark x1="79610" y1="85564" x2="80302" y2="83667"/>
                          <a14:foregroundMark x1="80302" y1="80681" x2="80302" y2="78047"/>
                          <a14:foregroundMark x1="80302" y1="74675" x2="80302" y2="74675"/>
                          <a14:foregroundMark x1="80302" y1="70917" x2="79610" y2="65683"/>
                          <a14:foregroundMark x1="78980" y1="63786" x2="78980" y2="63786"/>
                          <a14:foregroundMark x1="75582" y1="61538" x2="75582" y2="61538"/>
                          <a14:foregroundMark x1="74953" y1="60414" x2="74953" y2="60414"/>
                          <a14:foregroundMark x1="76274" y1="60414" x2="76274" y2="60414"/>
                          <a14:foregroundMark x1="80302" y1="61538" x2="85651" y2="61538"/>
                          <a14:foregroundMark x1="87728" y1="61925" x2="87728" y2="61925"/>
                          <a14:foregroundMark x1="89742" y1="63049" x2="91064" y2="66034"/>
                          <a14:foregroundMark x1="92385" y1="71654" x2="94399" y2="73937"/>
                          <a14:foregroundMark x1="94399" y1="74289" x2="94399" y2="76923"/>
                          <a14:foregroundMark x1="91756" y1="80295" x2="91756" y2="81419"/>
                          <a14:foregroundMark x1="90371" y1="83316" x2="89742" y2="84440"/>
                          <a14:foregroundMark x1="89050" y1="85915" x2="88357" y2="87039"/>
                          <a14:foregroundMark x1="85651" y1="88936" x2="85022" y2="90446"/>
                          <a14:foregroundMark x1="84330" y1="93432" x2="84330" y2="94942"/>
                          <a14:foregroundMark x1="83008" y1="94942" x2="80994" y2="95680"/>
                          <a14:foregroundMark x1="78288" y1="95680" x2="75582" y2="96452"/>
                          <a14:foregroundMark x1="72876" y1="96452" x2="72876" y2="96452"/>
                          <a14:foregroundMark x1="67527" y1="96452" x2="62177" y2="96452"/>
                          <a14:foregroundMark x1="54751" y1="96066" x2="36627" y2="95680"/>
                          <a14:foregroundMark x1="30522" y1="94556" x2="30522" y2="94556"/>
                          <a14:foregroundMark x1="26495" y1="93432" x2="23159" y2="92308"/>
                          <a14:foregroundMark x1="15104" y1="88936" x2="15104" y2="88936"/>
                          <a14:foregroundMark x1="13090" y1="85915" x2="12398" y2="84053"/>
                          <a14:foregroundMark x1="11076" y1="81805" x2="11076" y2="81805"/>
                          <a14:foregroundMark x1="9692" y1="79557" x2="9062" y2="78047"/>
                          <a14:foregroundMark x1="7678" y1="75061" x2="7678" y2="75061"/>
                          <a14:foregroundMark x1="7678" y1="75061" x2="7678" y2="75061"/>
                          <a14:foregroundMark x1="7048" y1="76537" x2="7048" y2="79171"/>
                          <a14:foregroundMark x1="7048" y1="80295" x2="7048" y2="82929"/>
                          <a14:foregroundMark x1="7048" y1="84053" x2="7678" y2="85177"/>
                          <a14:foregroundMark x1="94399" y1="63786" x2="94399" y2="63786"/>
                          <a14:foregroundMark x1="95091" y1="67931" x2="95091" y2="67931"/>
                          <a14:foregroundMark x1="95091" y1="74289" x2="95091" y2="74289"/>
                          <a14:foregroundMark x1="96413" y1="79171" x2="96413" y2="79171"/>
                          <a14:foregroundMark x1="95784" y1="83667" x2="95784" y2="83667"/>
                          <a14:foregroundMark x1="95784" y1="90446" x2="95784" y2="90446"/>
                          <a14:foregroundMark x1="95091" y1="96066" x2="95091" y2="96066"/>
                          <a14:foregroundMark x1="44934" y1="8851" x2="44934" y2="8851"/>
                          <a14:foregroundMark x1="22782" y1="11170" x2="22782" y2="11170"/>
                          <a14:foregroundMark x1="25299" y1="9238" x2="25299" y2="9238"/>
                          <a14:foregroundMark x1="27627" y1="9870" x2="27627" y2="9870"/>
                          <a14:foregroundMark x1="25739" y1="11170" x2="25739" y2="11170"/>
                          <a14:foregroundMark x1="27627" y1="9238" x2="27627" y2="9238"/>
                          <a14:foregroundMark x1="29201" y1="8465" x2="29201" y2="8465"/>
                          <a14:foregroundMark x1="48395" y1="7938" x2="48395" y2="7938"/>
                          <a14:backgroundMark x1="76274" y1="47664" x2="76274" y2="47664"/>
                        </a14:backgroundRemoval>
                      </a14:imgEffect>
                    </a14:imgLayer>
                  </a14:imgProps>
                </a:ext>
                <a:ext uri="{28A0092B-C50C-407E-A947-70E740481C1C}">
                  <a14:useLocalDpi xmlns:a14="http://schemas.microsoft.com/office/drawing/2010/main" val="0"/>
                </a:ext>
              </a:extLst>
            </a:blip>
            <a:stretch>
              <a:fillRect/>
            </a:stretch>
          </p:blipFill>
          <p:spPr>
            <a:xfrm>
              <a:off x="4109931" y="2481928"/>
              <a:ext cx="1057180" cy="1894143"/>
            </a:xfrm>
            <a:prstGeom prst="rect">
              <a:avLst/>
            </a:prstGeom>
          </p:spPr>
        </p:pic>
      </p:grpSp>
      <p:pic>
        <p:nvPicPr>
          <p:cNvPr id="6" name="Picture 5" descr="A person in a suit and tie&#10;&#10;Description automatically generated">
            <a:extLst>
              <a:ext uri="{FF2B5EF4-FFF2-40B4-BE49-F238E27FC236}">
                <a16:creationId xmlns:a16="http://schemas.microsoft.com/office/drawing/2014/main" id="{2B0580A9-4206-9A9C-F8FC-64CDE9C702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9528" y="2388257"/>
            <a:ext cx="1815220" cy="1894143"/>
          </a:xfrm>
          <a:prstGeom prst="rect">
            <a:avLst/>
          </a:prstGeom>
        </p:spPr>
      </p:pic>
      <p:sp>
        <p:nvSpPr>
          <p:cNvPr id="3" name="TextBox 2">
            <a:extLst>
              <a:ext uri="{FF2B5EF4-FFF2-40B4-BE49-F238E27FC236}">
                <a16:creationId xmlns:a16="http://schemas.microsoft.com/office/drawing/2014/main" id="{1FC9F0C5-73D1-920C-44B0-B07269431892}"/>
              </a:ext>
            </a:extLst>
          </p:cNvPr>
          <p:cNvSpPr txBox="1"/>
          <p:nvPr/>
        </p:nvSpPr>
        <p:spPr>
          <a:xfrm>
            <a:off x="817285" y="4433455"/>
            <a:ext cx="2899705" cy="646331"/>
          </a:xfrm>
          <a:prstGeom prst="rect">
            <a:avLst/>
          </a:prstGeom>
          <a:noFill/>
        </p:spPr>
        <p:txBody>
          <a:bodyPr wrap="none" rtlCol="0">
            <a:spAutoFit/>
          </a:bodyPr>
          <a:lstStyle/>
          <a:p>
            <a:r>
              <a:rPr lang="en-US" dirty="0"/>
              <a:t>Norm Anderson, PE, GICSP</a:t>
            </a:r>
          </a:p>
          <a:p>
            <a:pPr algn="ctr"/>
            <a:r>
              <a:rPr lang="en-US" dirty="0" err="1"/>
              <a:t>Carollo</a:t>
            </a:r>
            <a:r>
              <a:rPr lang="en-US" dirty="0"/>
              <a:t> Engineers, Inc.</a:t>
            </a:r>
          </a:p>
        </p:txBody>
      </p:sp>
      <p:pic>
        <p:nvPicPr>
          <p:cNvPr id="5" name="Picture 4">
            <a:extLst>
              <a:ext uri="{FF2B5EF4-FFF2-40B4-BE49-F238E27FC236}">
                <a16:creationId xmlns:a16="http://schemas.microsoft.com/office/drawing/2014/main" id="{62647B40-93CC-AEE2-8546-1B50E198AE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8681" y="5079786"/>
            <a:ext cx="1485241" cy="780829"/>
          </a:xfrm>
          <a:prstGeom prst="rect">
            <a:avLst/>
          </a:prstGeom>
        </p:spPr>
      </p:pic>
      <p:sp>
        <p:nvSpPr>
          <p:cNvPr id="9" name="TextBox 8">
            <a:extLst>
              <a:ext uri="{FF2B5EF4-FFF2-40B4-BE49-F238E27FC236}">
                <a16:creationId xmlns:a16="http://schemas.microsoft.com/office/drawing/2014/main" id="{68442B68-AC7B-01DC-5A2D-0FFD3C75064C}"/>
              </a:ext>
            </a:extLst>
          </p:cNvPr>
          <p:cNvSpPr txBox="1"/>
          <p:nvPr/>
        </p:nvSpPr>
        <p:spPr>
          <a:xfrm>
            <a:off x="8885249" y="4363580"/>
            <a:ext cx="2946448" cy="646331"/>
          </a:xfrm>
          <a:prstGeom prst="rect">
            <a:avLst/>
          </a:prstGeom>
          <a:noFill/>
        </p:spPr>
        <p:txBody>
          <a:bodyPr wrap="none" rtlCol="0">
            <a:spAutoFit/>
          </a:bodyPr>
          <a:lstStyle/>
          <a:p>
            <a:pPr algn="ctr"/>
            <a:r>
              <a:rPr lang="en-US" dirty="0"/>
              <a:t>Denis Cuvalo, PMP</a:t>
            </a:r>
          </a:p>
          <a:p>
            <a:pPr algn="ctr"/>
            <a:r>
              <a:rPr lang="en-US" dirty="0"/>
              <a:t>DuPage Water Commission</a:t>
            </a:r>
          </a:p>
        </p:txBody>
      </p:sp>
      <p:pic>
        <p:nvPicPr>
          <p:cNvPr id="10" name="Picture 9">
            <a:extLst>
              <a:ext uri="{FF2B5EF4-FFF2-40B4-BE49-F238E27FC236}">
                <a16:creationId xmlns:a16="http://schemas.microsoft.com/office/drawing/2014/main" id="{377B2255-EDE5-6E74-6F0D-E98C808A64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111" y="5140277"/>
            <a:ext cx="1822723" cy="659846"/>
          </a:xfrm>
          <a:prstGeom prst="rect">
            <a:avLst/>
          </a:prstGeom>
        </p:spPr>
      </p:pic>
      <p:sp>
        <p:nvSpPr>
          <p:cNvPr id="12" name="TextBox 11">
            <a:extLst>
              <a:ext uri="{FF2B5EF4-FFF2-40B4-BE49-F238E27FC236}">
                <a16:creationId xmlns:a16="http://schemas.microsoft.com/office/drawing/2014/main" id="{1470BEB7-15C9-46BE-F128-027F3573647A}"/>
              </a:ext>
            </a:extLst>
          </p:cNvPr>
          <p:cNvSpPr txBox="1"/>
          <p:nvPr/>
        </p:nvSpPr>
        <p:spPr>
          <a:xfrm>
            <a:off x="5472092" y="3522674"/>
            <a:ext cx="1542602" cy="646331"/>
          </a:xfrm>
          <a:prstGeom prst="rect">
            <a:avLst/>
          </a:prstGeom>
          <a:noFill/>
        </p:spPr>
        <p:txBody>
          <a:bodyPr wrap="none" rtlCol="0">
            <a:spAutoFit/>
          </a:bodyPr>
          <a:lstStyle/>
          <a:p>
            <a:pPr algn="ctr"/>
            <a:r>
              <a:rPr lang="en-US" dirty="0"/>
              <a:t>John Brosnan</a:t>
            </a:r>
          </a:p>
          <a:p>
            <a:pPr algn="ctr"/>
            <a:r>
              <a:rPr lang="en-US" dirty="0"/>
              <a:t>Valley Water</a:t>
            </a:r>
          </a:p>
        </p:txBody>
      </p:sp>
      <p:pic>
        <p:nvPicPr>
          <p:cNvPr id="13" name="Picture 12">
            <a:extLst>
              <a:ext uri="{FF2B5EF4-FFF2-40B4-BE49-F238E27FC236}">
                <a16:creationId xmlns:a16="http://schemas.microsoft.com/office/drawing/2014/main" id="{5E6207C7-5AEB-B00A-4B83-D6D3C9D2BC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43268" y="4169005"/>
            <a:ext cx="2000250" cy="659846"/>
          </a:xfrm>
          <a:prstGeom prst="rect">
            <a:avLst/>
          </a:prstGeom>
        </p:spPr>
      </p:pic>
      <p:sp>
        <p:nvSpPr>
          <p:cNvPr id="14" name="Rectangle 13">
            <a:extLst>
              <a:ext uri="{FF2B5EF4-FFF2-40B4-BE49-F238E27FC236}">
                <a16:creationId xmlns:a16="http://schemas.microsoft.com/office/drawing/2014/main" id="{05401BB7-3E16-8A55-05E5-941C3582DFDC}"/>
              </a:ext>
            </a:extLst>
          </p:cNvPr>
          <p:cNvSpPr/>
          <p:nvPr/>
        </p:nvSpPr>
        <p:spPr>
          <a:xfrm>
            <a:off x="5243268" y="1819275"/>
            <a:ext cx="2090982" cy="1703399"/>
          </a:xfrm>
          <a:prstGeom prst="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79751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A790C-7E17-D53A-8FCF-60374CF593C8}"/>
              </a:ext>
            </a:extLst>
          </p:cNvPr>
          <p:cNvSpPr>
            <a:spLocks noGrp="1"/>
          </p:cNvSpPr>
          <p:nvPr>
            <p:ph type="ctrTitle"/>
          </p:nvPr>
        </p:nvSpPr>
        <p:spPr/>
        <p:txBody>
          <a:bodyPr/>
          <a:lstStyle/>
          <a:p>
            <a:r>
              <a:rPr lang="en-US" dirty="0"/>
              <a:t>Cybersecurity requirements and foundation</a:t>
            </a:r>
          </a:p>
        </p:txBody>
      </p:sp>
      <p:pic>
        <p:nvPicPr>
          <p:cNvPr id="4" name="Picture 3">
            <a:extLst>
              <a:ext uri="{FF2B5EF4-FFF2-40B4-BE49-F238E27FC236}">
                <a16:creationId xmlns:a16="http://schemas.microsoft.com/office/drawing/2014/main" id="{BA3C3879-8F93-4010-8939-25610A565C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1400174"/>
            <a:ext cx="7655238" cy="4600575"/>
          </a:xfrm>
          <a:prstGeom prst="rect">
            <a:avLst/>
          </a:prstGeom>
        </p:spPr>
      </p:pic>
      <p:sp>
        <p:nvSpPr>
          <p:cNvPr id="6" name="TextBox 5">
            <a:extLst>
              <a:ext uri="{FF2B5EF4-FFF2-40B4-BE49-F238E27FC236}">
                <a16:creationId xmlns:a16="http://schemas.microsoft.com/office/drawing/2014/main" id="{BB71DB8C-3624-5F3C-4993-C7BAD679EAA3}"/>
              </a:ext>
            </a:extLst>
          </p:cNvPr>
          <p:cNvSpPr txBox="1"/>
          <p:nvPr/>
        </p:nvSpPr>
        <p:spPr>
          <a:xfrm>
            <a:off x="8191500" y="1400174"/>
            <a:ext cx="4000500" cy="2308324"/>
          </a:xfrm>
          <a:prstGeom prst="rect">
            <a:avLst/>
          </a:prstGeom>
          <a:noFill/>
        </p:spPr>
        <p:txBody>
          <a:bodyPr wrap="square" rtlCol="0">
            <a:spAutoFit/>
          </a:bodyPr>
          <a:lstStyle/>
          <a:p>
            <a:pPr marL="285750" indent="-285750">
              <a:buFont typeface="Arial" panose="020B0604020202020204" pitchFamily="34" charset="0"/>
              <a:buChar char="•"/>
            </a:pPr>
            <a:r>
              <a:rPr lang="en-US" dirty="0"/>
              <a:t>Amended by proposition 24, the California Privacy Rights Act</a:t>
            </a:r>
          </a:p>
          <a:p>
            <a:pPr marL="285750" indent="-285750">
              <a:buFont typeface="Arial" panose="020B0604020202020204" pitchFamily="34" charset="0"/>
              <a:buChar char="•"/>
            </a:pPr>
            <a:r>
              <a:rPr lang="en-US" dirty="0"/>
              <a:t>Added new additional privacy protections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These laws can affect how customer data is collected and used</a:t>
            </a:r>
          </a:p>
        </p:txBody>
      </p:sp>
    </p:spTree>
    <p:extLst>
      <p:ext uri="{BB962C8B-B14F-4D97-AF65-F5344CB8AC3E}">
        <p14:creationId xmlns:p14="http://schemas.microsoft.com/office/powerpoint/2010/main" val="2529987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A790C-7E17-D53A-8FCF-60374CF593C8}"/>
              </a:ext>
            </a:extLst>
          </p:cNvPr>
          <p:cNvSpPr>
            <a:spLocks noGrp="1"/>
          </p:cNvSpPr>
          <p:nvPr>
            <p:ph type="ctrTitle"/>
          </p:nvPr>
        </p:nvSpPr>
        <p:spPr/>
        <p:txBody>
          <a:bodyPr/>
          <a:lstStyle/>
          <a:p>
            <a:r>
              <a:rPr lang="en-US" dirty="0"/>
              <a:t>Cybersecurity requirements and foundation</a:t>
            </a:r>
          </a:p>
        </p:txBody>
      </p:sp>
      <p:pic>
        <p:nvPicPr>
          <p:cNvPr id="4" name="Picture 3">
            <a:extLst>
              <a:ext uri="{FF2B5EF4-FFF2-40B4-BE49-F238E27FC236}">
                <a16:creationId xmlns:a16="http://schemas.microsoft.com/office/drawing/2014/main" id="{2FEFF46E-CE7C-5A04-1639-C53D01A24F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4255" y="1381124"/>
            <a:ext cx="7611494" cy="4543425"/>
          </a:xfrm>
          <a:prstGeom prst="rect">
            <a:avLst/>
          </a:prstGeom>
          <a:ln>
            <a:solidFill>
              <a:schemeClr val="accent1"/>
            </a:solidFill>
          </a:ln>
          <a:effectLst>
            <a:outerShdw blurRad="50800" dist="38100" dir="2700000" sx="101000" sy="101000" algn="tl" rotWithShape="0">
              <a:prstClr val="black">
                <a:alpha val="40000"/>
              </a:prstClr>
            </a:outerShdw>
          </a:effectLst>
        </p:spPr>
      </p:pic>
      <p:sp>
        <p:nvSpPr>
          <p:cNvPr id="6" name="TextBox 5">
            <a:extLst>
              <a:ext uri="{FF2B5EF4-FFF2-40B4-BE49-F238E27FC236}">
                <a16:creationId xmlns:a16="http://schemas.microsoft.com/office/drawing/2014/main" id="{7207E10E-25C9-48FA-9476-FBC565EE57B7}"/>
              </a:ext>
            </a:extLst>
          </p:cNvPr>
          <p:cNvSpPr txBox="1"/>
          <p:nvPr/>
        </p:nvSpPr>
        <p:spPr>
          <a:xfrm>
            <a:off x="456251" y="1381124"/>
            <a:ext cx="3457575" cy="646331"/>
          </a:xfrm>
          <a:prstGeom prst="rect">
            <a:avLst/>
          </a:prstGeom>
          <a:noFill/>
        </p:spPr>
        <p:txBody>
          <a:bodyPr wrap="square" rtlCol="0">
            <a:spAutoFit/>
          </a:bodyPr>
          <a:lstStyle/>
          <a:p>
            <a:r>
              <a:rPr lang="en-US" dirty="0"/>
              <a:t>Implementation of CISA Alerts and Advisories</a:t>
            </a:r>
          </a:p>
        </p:txBody>
      </p:sp>
    </p:spTree>
    <p:extLst>
      <p:ext uri="{BB962C8B-B14F-4D97-AF65-F5344CB8AC3E}">
        <p14:creationId xmlns:p14="http://schemas.microsoft.com/office/powerpoint/2010/main" val="2459576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5125C-43D4-E558-B303-9E639579AD37}"/>
              </a:ext>
            </a:extLst>
          </p:cNvPr>
          <p:cNvSpPr>
            <a:spLocks noGrp="1"/>
          </p:cNvSpPr>
          <p:nvPr>
            <p:ph type="ctrTitle"/>
          </p:nvPr>
        </p:nvSpPr>
        <p:spPr/>
        <p:txBody>
          <a:bodyPr/>
          <a:lstStyle/>
          <a:p>
            <a:r>
              <a:rPr lang="en-US" dirty="0"/>
              <a:t> Actions Taken</a:t>
            </a:r>
          </a:p>
        </p:txBody>
      </p:sp>
      <p:pic>
        <p:nvPicPr>
          <p:cNvPr id="13" name="Picture 12">
            <a:extLst>
              <a:ext uri="{FF2B5EF4-FFF2-40B4-BE49-F238E27FC236}">
                <a16:creationId xmlns:a16="http://schemas.microsoft.com/office/drawing/2014/main" id="{13D85D06-C82B-1C0D-C5D1-BB7BB343552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628084" y="975031"/>
            <a:ext cx="6175414" cy="5224172"/>
          </a:xfrm>
          <a:prstGeom prst="rect">
            <a:avLst/>
          </a:prstGeom>
        </p:spPr>
      </p:pic>
      <p:sp>
        <p:nvSpPr>
          <p:cNvPr id="5" name="TextBox 4">
            <a:extLst>
              <a:ext uri="{FF2B5EF4-FFF2-40B4-BE49-F238E27FC236}">
                <a16:creationId xmlns:a16="http://schemas.microsoft.com/office/drawing/2014/main" id="{17B7FD93-039C-0D87-EF01-3333088AFC17}"/>
              </a:ext>
            </a:extLst>
          </p:cNvPr>
          <p:cNvSpPr txBox="1"/>
          <p:nvPr/>
        </p:nvSpPr>
        <p:spPr>
          <a:xfrm>
            <a:off x="388502" y="1032572"/>
            <a:ext cx="4859773"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Reduce Exposure</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Regular Monitoring Assessments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Credential Management</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Inventory assets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Incident response and recovery plans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Data and Application Backup</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Patching</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Training</a:t>
            </a:r>
          </a:p>
        </p:txBody>
      </p:sp>
      <p:pic>
        <p:nvPicPr>
          <p:cNvPr id="16" name="Picture 15">
            <a:extLst>
              <a:ext uri="{FF2B5EF4-FFF2-40B4-BE49-F238E27FC236}">
                <a16:creationId xmlns:a16="http://schemas.microsoft.com/office/drawing/2014/main" id="{9663C6BF-D500-6792-4B28-F761585CF7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062" y="3665935"/>
            <a:ext cx="4367213" cy="3044427"/>
          </a:xfrm>
          <a:prstGeom prst="rect">
            <a:avLst/>
          </a:prstGeom>
        </p:spPr>
      </p:pic>
    </p:spTree>
    <p:extLst>
      <p:ext uri="{BB962C8B-B14F-4D97-AF65-F5344CB8AC3E}">
        <p14:creationId xmlns:p14="http://schemas.microsoft.com/office/powerpoint/2010/main" val="27127751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3C263-65A7-F697-1F34-534DDFC933B7}"/>
              </a:ext>
            </a:extLst>
          </p:cNvPr>
          <p:cNvSpPr>
            <a:spLocks noGrp="1"/>
          </p:cNvSpPr>
          <p:nvPr>
            <p:ph type="ctrTitle"/>
          </p:nvPr>
        </p:nvSpPr>
        <p:spPr/>
        <p:txBody>
          <a:bodyPr/>
          <a:lstStyle/>
          <a:p>
            <a:r>
              <a:rPr lang="en-US" dirty="0"/>
              <a:t>Who is leading the Cybersecurity Effort?</a:t>
            </a:r>
          </a:p>
        </p:txBody>
      </p:sp>
      <p:pic>
        <p:nvPicPr>
          <p:cNvPr id="6" name="Picture 5">
            <a:extLst>
              <a:ext uri="{FF2B5EF4-FFF2-40B4-BE49-F238E27FC236}">
                <a16:creationId xmlns:a16="http://schemas.microsoft.com/office/drawing/2014/main" id="{D4F8C3A7-930D-3651-9A16-DD56D0EB8A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28144"/>
            <a:ext cx="8126112" cy="4357480"/>
          </a:xfrm>
          <a:prstGeom prst="rect">
            <a:avLst/>
          </a:prstGeom>
        </p:spPr>
      </p:pic>
      <p:sp>
        <p:nvSpPr>
          <p:cNvPr id="7" name="TextBox 6">
            <a:extLst>
              <a:ext uri="{FF2B5EF4-FFF2-40B4-BE49-F238E27FC236}">
                <a16:creationId xmlns:a16="http://schemas.microsoft.com/office/drawing/2014/main" id="{B010717B-93B9-CF29-2768-9A51EA0A339D}"/>
              </a:ext>
            </a:extLst>
          </p:cNvPr>
          <p:cNvSpPr txBox="1"/>
          <p:nvPr/>
        </p:nvSpPr>
        <p:spPr>
          <a:xfrm>
            <a:off x="7821312" y="1552575"/>
            <a:ext cx="4103988" cy="1200329"/>
          </a:xfrm>
          <a:prstGeom prst="rect">
            <a:avLst/>
          </a:prstGeom>
          <a:noFill/>
        </p:spPr>
        <p:txBody>
          <a:bodyPr wrap="square" rtlCol="0">
            <a:spAutoFit/>
          </a:bodyPr>
          <a:lstStyle/>
          <a:p>
            <a:r>
              <a:rPr lang="en-US" dirty="0"/>
              <a:t>IT and OT systems have different features and NIST recommends tailoring security measures to the OT environment to protect these systems.</a:t>
            </a:r>
          </a:p>
        </p:txBody>
      </p:sp>
    </p:spTree>
    <p:extLst>
      <p:ext uri="{BB962C8B-B14F-4D97-AF65-F5344CB8AC3E}">
        <p14:creationId xmlns:p14="http://schemas.microsoft.com/office/powerpoint/2010/main" val="1301373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3C263-65A7-F697-1F34-534DDFC933B7}"/>
              </a:ext>
            </a:extLst>
          </p:cNvPr>
          <p:cNvSpPr>
            <a:spLocks noGrp="1"/>
          </p:cNvSpPr>
          <p:nvPr>
            <p:ph type="ctrTitle"/>
          </p:nvPr>
        </p:nvSpPr>
        <p:spPr/>
        <p:txBody>
          <a:bodyPr/>
          <a:lstStyle/>
          <a:p>
            <a:r>
              <a:rPr lang="en-US" dirty="0"/>
              <a:t>Who is leading the Cybersecurity Effort?</a:t>
            </a:r>
          </a:p>
        </p:txBody>
      </p:sp>
      <p:pic>
        <p:nvPicPr>
          <p:cNvPr id="4" name="Picture 3">
            <a:extLst>
              <a:ext uri="{FF2B5EF4-FFF2-40B4-BE49-F238E27FC236}">
                <a16:creationId xmlns:a16="http://schemas.microsoft.com/office/drawing/2014/main" id="{35BA4E04-49DA-C87C-71AD-E006AAEA55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6552" y="3671574"/>
            <a:ext cx="5069903" cy="2819139"/>
          </a:xfrm>
          <a:prstGeom prst="rect">
            <a:avLst/>
          </a:prstGeom>
        </p:spPr>
      </p:pic>
      <p:sp>
        <p:nvSpPr>
          <p:cNvPr id="5" name="TextBox 4">
            <a:extLst>
              <a:ext uri="{FF2B5EF4-FFF2-40B4-BE49-F238E27FC236}">
                <a16:creationId xmlns:a16="http://schemas.microsoft.com/office/drawing/2014/main" id="{A0024476-9BBE-3D53-2A10-FA538614090C}"/>
              </a:ext>
            </a:extLst>
          </p:cNvPr>
          <p:cNvSpPr txBox="1"/>
          <p:nvPr/>
        </p:nvSpPr>
        <p:spPr>
          <a:xfrm>
            <a:off x="258655" y="4244241"/>
            <a:ext cx="5794150" cy="2031325"/>
          </a:xfrm>
          <a:prstGeom prst="rect">
            <a:avLst/>
          </a:prstGeom>
          <a:noFill/>
        </p:spPr>
        <p:txBody>
          <a:bodyPr wrap="none" rtlCol="0">
            <a:spAutoFit/>
          </a:bodyPr>
          <a:lstStyle/>
          <a:p>
            <a:r>
              <a:rPr lang="en-US" dirty="0"/>
              <a:t>Who is leading the cybersecurity effort at Valley Water?</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IT is leading the cybersecurity effort</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What is the role of OT?</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How do IT and OT work together?</a:t>
            </a:r>
          </a:p>
        </p:txBody>
      </p:sp>
      <p:pic>
        <p:nvPicPr>
          <p:cNvPr id="8" name="Picture 7">
            <a:extLst>
              <a:ext uri="{FF2B5EF4-FFF2-40B4-BE49-F238E27FC236}">
                <a16:creationId xmlns:a16="http://schemas.microsoft.com/office/drawing/2014/main" id="{857249DE-4601-830A-71A4-0409ED8D9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655" y="1304925"/>
            <a:ext cx="7361345" cy="2426817"/>
          </a:xfrm>
          <a:prstGeom prst="rect">
            <a:avLst/>
          </a:prstGeom>
        </p:spPr>
      </p:pic>
      <p:sp>
        <p:nvSpPr>
          <p:cNvPr id="9" name="TextBox 8">
            <a:extLst>
              <a:ext uri="{FF2B5EF4-FFF2-40B4-BE49-F238E27FC236}">
                <a16:creationId xmlns:a16="http://schemas.microsoft.com/office/drawing/2014/main" id="{C085326F-7BF9-43FD-B475-8A014EAC9AEA}"/>
              </a:ext>
            </a:extLst>
          </p:cNvPr>
          <p:cNvSpPr txBox="1"/>
          <p:nvPr/>
        </p:nvSpPr>
        <p:spPr>
          <a:xfrm>
            <a:off x="1196054" y="3429000"/>
            <a:ext cx="2408673" cy="307777"/>
          </a:xfrm>
          <a:prstGeom prst="rect">
            <a:avLst/>
          </a:prstGeom>
          <a:noFill/>
        </p:spPr>
        <p:txBody>
          <a:bodyPr wrap="none" rtlCol="0">
            <a:spAutoFit/>
          </a:bodyPr>
          <a:lstStyle/>
          <a:p>
            <a:r>
              <a:rPr lang="en-US" sz="1400" dirty="0"/>
              <a:t>*From NIST SP800-83 Rev 3.</a:t>
            </a:r>
          </a:p>
        </p:txBody>
      </p:sp>
    </p:spTree>
    <p:extLst>
      <p:ext uri="{BB962C8B-B14F-4D97-AF65-F5344CB8AC3E}">
        <p14:creationId xmlns:p14="http://schemas.microsoft.com/office/powerpoint/2010/main" val="31435398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C8A97-D7E9-4240-BC36-F68EAF8715E2}"/>
              </a:ext>
            </a:extLst>
          </p:cNvPr>
          <p:cNvSpPr>
            <a:spLocks noGrp="1"/>
          </p:cNvSpPr>
          <p:nvPr>
            <p:ph type="ctrTitle"/>
          </p:nvPr>
        </p:nvSpPr>
        <p:spPr/>
        <p:txBody>
          <a:bodyPr/>
          <a:lstStyle/>
          <a:p>
            <a:r>
              <a:rPr lang="en-US" dirty="0"/>
              <a:t>Where should a utility start?</a:t>
            </a:r>
          </a:p>
        </p:txBody>
      </p:sp>
      <p:pic>
        <p:nvPicPr>
          <p:cNvPr id="5" name="Picture 4">
            <a:extLst>
              <a:ext uri="{FF2B5EF4-FFF2-40B4-BE49-F238E27FC236}">
                <a16:creationId xmlns:a16="http://schemas.microsoft.com/office/drawing/2014/main" id="{58DB4121-08E8-F477-09C9-AEB446BCF8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8931" y="1068747"/>
            <a:ext cx="7663069" cy="5789253"/>
          </a:xfrm>
          <a:prstGeom prst="rect">
            <a:avLst/>
          </a:prstGeom>
        </p:spPr>
      </p:pic>
      <p:pic>
        <p:nvPicPr>
          <p:cNvPr id="7" name="Picture 6">
            <a:extLst>
              <a:ext uri="{FF2B5EF4-FFF2-40B4-BE49-F238E27FC236}">
                <a16:creationId xmlns:a16="http://schemas.microsoft.com/office/drawing/2014/main" id="{394488B9-8EA1-719D-9B67-4453A566A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655" y="1068747"/>
            <a:ext cx="4185001" cy="912453"/>
          </a:xfrm>
          <a:prstGeom prst="rect">
            <a:avLst/>
          </a:prstGeom>
        </p:spPr>
      </p:pic>
      <p:sp>
        <p:nvSpPr>
          <p:cNvPr id="8" name="TextBox 7">
            <a:extLst>
              <a:ext uri="{FF2B5EF4-FFF2-40B4-BE49-F238E27FC236}">
                <a16:creationId xmlns:a16="http://schemas.microsoft.com/office/drawing/2014/main" id="{885A20DD-899A-23A2-F43A-5781377BC7A9}"/>
              </a:ext>
            </a:extLst>
          </p:cNvPr>
          <p:cNvSpPr txBox="1"/>
          <p:nvPr/>
        </p:nvSpPr>
        <p:spPr>
          <a:xfrm>
            <a:off x="409575" y="2333625"/>
            <a:ext cx="4119356" cy="1200329"/>
          </a:xfrm>
          <a:prstGeom prst="rect">
            <a:avLst/>
          </a:prstGeom>
          <a:noFill/>
        </p:spPr>
        <p:txBody>
          <a:bodyPr wrap="square" rtlCol="0">
            <a:spAutoFit/>
          </a:bodyPr>
          <a:lstStyle/>
          <a:p>
            <a:pPr marL="285750" indent="-285750">
              <a:buFont typeface="Arial" panose="020B0604020202020204" pitchFamily="34" charset="0"/>
              <a:buChar char="•"/>
            </a:pPr>
            <a:r>
              <a:rPr lang="en-US" dirty="0"/>
              <a:t>Cybersecurity and Infrastructure Security Agency (CISA)</a:t>
            </a:r>
          </a:p>
          <a:p>
            <a:pPr marL="285750" indent="-285750">
              <a:buFont typeface="Arial" panose="020B0604020202020204" pitchFamily="34" charset="0"/>
              <a:buChar char="•"/>
            </a:pPr>
            <a:r>
              <a:rPr lang="en-US" dirty="0"/>
              <a:t>Many no cost services offered</a:t>
            </a:r>
          </a:p>
          <a:p>
            <a:pPr marL="285750" indent="-285750">
              <a:buFont typeface="Arial" panose="020B0604020202020204" pitchFamily="34" charset="0"/>
              <a:buChar char="•"/>
            </a:pPr>
            <a:endParaRPr lang="en-US" dirty="0"/>
          </a:p>
        </p:txBody>
      </p:sp>
      <p:sp>
        <p:nvSpPr>
          <p:cNvPr id="10" name="TextBox 9">
            <a:extLst>
              <a:ext uri="{FF2B5EF4-FFF2-40B4-BE49-F238E27FC236}">
                <a16:creationId xmlns:a16="http://schemas.microsoft.com/office/drawing/2014/main" id="{3D6A931F-516C-6F95-EFD7-B5540110F0EE}"/>
              </a:ext>
            </a:extLst>
          </p:cNvPr>
          <p:cNvSpPr txBox="1"/>
          <p:nvPr/>
        </p:nvSpPr>
        <p:spPr>
          <a:xfrm>
            <a:off x="409575" y="5789253"/>
            <a:ext cx="3977729" cy="923330"/>
          </a:xfrm>
          <a:prstGeom prst="rect">
            <a:avLst/>
          </a:prstGeom>
          <a:noFill/>
        </p:spPr>
        <p:txBody>
          <a:bodyPr wrap="square">
            <a:spAutoFit/>
          </a:bodyPr>
          <a:lstStyle/>
          <a:p>
            <a:r>
              <a:rPr lang="en-US" dirty="0">
                <a:solidFill>
                  <a:schemeClr val="tx2"/>
                </a:solidFill>
              </a:rPr>
              <a:t>https://www.cisa.gov/resources-tools/resources/free-cybersecurity-services-and-tools</a:t>
            </a:r>
          </a:p>
        </p:txBody>
      </p:sp>
    </p:spTree>
    <p:extLst>
      <p:ext uri="{BB962C8B-B14F-4D97-AF65-F5344CB8AC3E}">
        <p14:creationId xmlns:p14="http://schemas.microsoft.com/office/powerpoint/2010/main" val="1479828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C8A97-D7E9-4240-BC36-F68EAF8715E2}"/>
              </a:ext>
            </a:extLst>
          </p:cNvPr>
          <p:cNvSpPr>
            <a:spLocks noGrp="1"/>
          </p:cNvSpPr>
          <p:nvPr>
            <p:ph type="ctrTitle"/>
          </p:nvPr>
        </p:nvSpPr>
        <p:spPr/>
        <p:txBody>
          <a:bodyPr/>
          <a:lstStyle/>
          <a:p>
            <a:r>
              <a:rPr lang="en-US" dirty="0"/>
              <a:t>Where should a utility start?</a:t>
            </a:r>
          </a:p>
        </p:txBody>
      </p:sp>
      <p:pic>
        <p:nvPicPr>
          <p:cNvPr id="3" name="Picture 2">
            <a:extLst>
              <a:ext uri="{FF2B5EF4-FFF2-40B4-BE49-F238E27FC236}">
                <a16:creationId xmlns:a16="http://schemas.microsoft.com/office/drawing/2014/main" id="{B336D4E7-3E8A-2834-1097-1E7F1FD911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759" y="1159370"/>
            <a:ext cx="4026058" cy="4450855"/>
          </a:xfrm>
          <a:prstGeom prst="rect">
            <a:avLst/>
          </a:prstGeom>
          <a:ln>
            <a:solidFill>
              <a:schemeClr val="tx1"/>
            </a:solidFill>
          </a:ln>
          <a:effectLst>
            <a:outerShdw blurRad="50800" dist="38100" dir="2700000" sx="102000" sy="102000" algn="tl" rotWithShape="0">
              <a:prstClr val="black">
                <a:alpha val="40000"/>
              </a:prstClr>
            </a:outerShdw>
          </a:effectLst>
        </p:spPr>
      </p:pic>
      <p:pic>
        <p:nvPicPr>
          <p:cNvPr id="5" name="Picture 4">
            <a:extLst>
              <a:ext uri="{FF2B5EF4-FFF2-40B4-BE49-F238E27FC236}">
                <a16:creationId xmlns:a16="http://schemas.microsoft.com/office/drawing/2014/main" id="{27518F4C-A1B4-B171-63BE-9441776C8C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7375" y="1159370"/>
            <a:ext cx="3485693" cy="4450855"/>
          </a:xfrm>
          <a:prstGeom prst="rect">
            <a:avLst/>
          </a:prstGeom>
          <a:ln>
            <a:solidFill>
              <a:schemeClr val="tx1"/>
            </a:solidFill>
          </a:ln>
          <a:effectLst>
            <a:outerShdw blurRad="50800" dist="38100" dir="2700000" sx="102000" sy="102000" algn="tl" rotWithShape="0">
              <a:prstClr val="black">
                <a:alpha val="40000"/>
              </a:prstClr>
            </a:outerShdw>
          </a:effectLst>
        </p:spPr>
      </p:pic>
      <p:sp>
        <p:nvSpPr>
          <p:cNvPr id="6" name="TextBox 5">
            <a:extLst>
              <a:ext uri="{FF2B5EF4-FFF2-40B4-BE49-F238E27FC236}">
                <a16:creationId xmlns:a16="http://schemas.microsoft.com/office/drawing/2014/main" id="{B876E77F-8496-E3C5-4F7D-FB6BB2F8D4F7}"/>
              </a:ext>
            </a:extLst>
          </p:cNvPr>
          <p:cNvSpPr txBox="1"/>
          <p:nvPr/>
        </p:nvSpPr>
        <p:spPr>
          <a:xfrm>
            <a:off x="9553575" y="1381125"/>
            <a:ext cx="2466975" cy="2308324"/>
          </a:xfrm>
          <a:prstGeom prst="rect">
            <a:avLst/>
          </a:prstGeom>
          <a:noFill/>
        </p:spPr>
        <p:txBody>
          <a:bodyPr wrap="square" rtlCol="0">
            <a:spAutoFit/>
          </a:bodyPr>
          <a:lstStyle/>
          <a:p>
            <a:r>
              <a:rPr lang="en-US" dirty="0"/>
              <a:t>Cybersecurity Use Case Tool</a:t>
            </a:r>
          </a:p>
          <a:p>
            <a:pPr marL="285750" indent="-285750">
              <a:buFont typeface="Arial" panose="020B0604020202020204" pitchFamily="34" charset="0"/>
              <a:buChar char="•"/>
            </a:pPr>
            <a:r>
              <a:rPr lang="en-US" dirty="0"/>
              <a:t>Simple 20 question utility</a:t>
            </a:r>
          </a:p>
          <a:p>
            <a:pPr marL="285750" indent="-285750">
              <a:buFont typeface="Arial" panose="020B0604020202020204" pitchFamily="34" charset="0"/>
              <a:buChar char="•"/>
            </a:pPr>
            <a:r>
              <a:rPr lang="en-US" dirty="0"/>
              <a:t>Approximately 90 recommended controls for implementation</a:t>
            </a:r>
          </a:p>
        </p:txBody>
      </p:sp>
      <p:sp>
        <p:nvSpPr>
          <p:cNvPr id="8" name="TextBox 7">
            <a:extLst>
              <a:ext uri="{FF2B5EF4-FFF2-40B4-BE49-F238E27FC236}">
                <a16:creationId xmlns:a16="http://schemas.microsoft.com/office/drawing/2014/main" id="{9CD6DD6A-915C-DE33-27CD-3535E3BAECFE}"/>
              </a:ext>
            </a:extLst>
          </p:cNvPr>
          <p:cNvSpPr txBox="1"/>
          <p:nvPr/>
        </p:nvSpPr>
        <p:spPr>
          <a:xfrm>
            <a:off x="514759" y="6306047"/>
            <a:ext cx="10220325" cy="369332"/>
          </a:xfrm>
          <a:prstGeom prst="rect">
            <a:avLst/>
          </a:prstGeom>
          <a:noFill/>
        </p:spPr>
        <p:txBody>
          <a:bodyPr wrap="square">
            <a:spAutoFit/>
          </a:bodyPr>
          <a:lstStyle/>
          <a:p>
            <a:r>
              <a:rPr lang="en-US" dirty="0">
                <a:solidFill>
                  <a:schemeClr val="tx2"/>
                </a:solidFill>
              </a:rPr>
              <a:t>https://www.awwa.org/Resources-Tools/Resource-Topics/Risk-Resilience/Cybersecurity-Guidance</a:t>
            </a:r>
          </a:p>
        </p:txBody>
      </p:sp>
    </p:spTree>
    <p:extLst>
      <p:ext uri="{BB962C8B-B14F-4D97-AF65-F5344CB8AC3E}">
        <p14:creationId xmlns:p14="http://schemas.microsoft.com/office/powerpoint/2010/main" val="7746881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C8A97-D7E9-4240-BC36-F68EAF8715E2}"/>
              </a:ext>
            </a:extLst>
          </p:cNvPr>
          <p:cNvSpPr>
            <a:spLocks noGrp="1"/>
          </p:cNvSpPr>
          <p:nvPr>
            <p:ph type="ctrTitle"/>
          </p:nvPr>
        </p:nvSpPr>
        <p:spPr/>
        <p:txBody>
          <a:bodyPr/>
          <a:lstStyle/>
          <a:p>
            <a:r>
              <a:rPr lang="en-US" dirty="0"/>
              <a:t>Where should a utility start?</a:t>
            </a:r>
          </a:p>
        </p:txBody>
      </p:sp>
      <p:sp>
        <p:nvSpPr>
          <p:cNvPr id="5" name="TextBox 4">
            <a:extLst>
              <a:ext uri="{FF2B5EF4-FFF2-40B4-BE49-F238E27FC236}">
                <a16:creationId xmlns:a16="http://schemas.microsoft.com/office/drawing/2014/main" id="{1BF0D6DF-DC19-A881-B950-85E976A704EE}"/>
              </a:ext>
            </a:extLst>
          </p:cNvPr>
          <p:cNvSpPr txBox="1"/>
          <p:nvPr/>
        </p:nvSpPr>
        <p:spPr>
          <a:xfrm>
            <a:off x="258655" y="6306047"/>
            <a:ext cx="7885220" cy="369332"/>
          </a:xfrm>
          <a:prstGeom prst="rect">
            <a:avLst/>
          </a:prstGeom>
          <a:noFill/>
        </p:spPr>
        <p:txBody>
          <a:bodyPr wrap="square">
            <a:spAutoFit/>
          </a:bodyPr>
          <a:lstStyle/>
          <a:p>
            <a:r>
              <a:rPr lang="en-US" dirty="0">
                <a:solidFill>
                  <a:schemeClr val="tx2"/>
                </a:solidFill>
              </a:rPr>
              <a:t>https://www.epa.gov/waterresilience/epa-cybersecurity-water-sector</a:t>
            </a:r>
          </a:p>
        </p:txBody>
      </p:sp>
      <p:pic>
        <p:nvPicPr>
          <p:cNvPr id="7" name="Picture 6">
            <a:extLst>
              <a:ext uri="{FF2B5EF4-FFF2-40B4-BE49-F238E27FC236}">
                <a16:creationId xmlns:a16="http://schemas.microsoft.com/office/drawing/2014/main" id="{601B4F21-A1D4-F347-FC25-88CEDC9EE7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655" y="3692184"/>
            <a:ext cx="11717182" cy="2541383"/>
          </a:xfrm>
          <a:prstGeom prst="rect">
            <a:avLst/>
          </a:prstGeom>
        </p:spPr>
      </p:pic>
      <p:pic>
        <p:nvPicPr>
          <p:cNvPr id="9" name="Picture 8">
            <a:extLst>
              <a:ext uri="{FF2B5EF4-FFF2-40B4-BE49-F238E27FC236}">
                <a16:creationId xmlns:a16="http://schemas.microsoft.com/office/drawing/2014/main" id="{1E6E5817-6814-E4F1-8ECC-B291B4CC89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655" y="1121596"/>
            <a:ext cx="6748462" cy="2307404"/>
          </a:xfrm>
          <a:prstGeom prst="rect">
            <a:avLst/>
          </a:prstGeom>
        </p:spPr>
      </p:pic>
    </p:spTree>
    <p:extLst>
      <p:ext uri="{BB962C8B-B14F-4D97-AF65-F5344CB8AC3E}">
        <p14:creationId xmlns:p14="http://schemas.microsoft.com/office/powerpoint/2010/main" val="30829587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C8A97-D7E9-4240-BC36-F68EAF8715E2}"/>
              </a:ext>
            </a:extLst>
          </p:cNvPr>
          <p:cNvSpPr>
            <a:spLocks noGrp="1"/>
          </p:cNvSpPr>
          <p:nvPr>
            <p:ph type="ctrTitle"/>
          </p:nvPr>
        </p:nvSpPr>
        <p:spPr/>
        <p:txBody>
          <a:bodyPr/>
          <a:lstStyle/>
          <a:p>
            <a:r>
              <a:rPr lang="en-US" dirty="0"/>
              <a:t>Where should a utility start?</a:t>
            </a:r>
          </a:p>
        </p:txBody>
      </p:sp>
      <p:sp>
        <p:nvSpPr>
          <p:cNvPr id="5" name="TextBox 4">
            <a:extLst>
              <a:ext uri="{FF2B5EF4-FFF2-40B4-BE49-F238E27FC236}">
                <a16:creationId xmlns:a16="http://schemas.microsoft.com/office/drawing/2014/main" id="{03389209-5186-F67E-8D50-4DD4EADB82D7}"/>
              </a:ext>
            </a:extLst>
          </p:cNvPr>
          <p:cNvSpPr txBox="1"/>
          <p:nvPr/>
        </p:nvSpPr>
        <p:spPr>
          <a:xfrm>
            <a:off x="428624" y="6306047"/>
            <a:ext cx="6096000" cy="369332"/>
          </a:xfrm>
          <a:prstGeom prst="rect">
            <a:avLst/>
          </a:prstGeom>
          <a:noFill/>
        </p:spPr>
        <p:txBody>
          <a:bodyPr wrap="square">
            <a:spAutoFit/>
          </a:bodyPr>
          <a:lstStyle/>
          <a:p>
            <a:r>
              <a:rPr lang="en-US" dirty="0">
                <a:solidFill>
                  <a:schemeClr val="tx2"/>
                </a:solidFill>
              </a:rPr>
              <a:t>https://www.waterisac.org/</a:t>
            </a:r>
          </a:p>
        </p:txBody>
      </p:sp>
      <p:pic>
        <p:nvPicPr>
          <p:cNvPr id="7" name="Picture 6">
            <a:extLst>
              <a:ext uri="{FF2B5EF4-FFF2-40B4-BE49-F238E27FC236}">
                <a16:creationId xmlns:a16="http://schemas.microsoft.com/office/drawing/2014/main" id="{577A25F4-4819-4E33-506F-49113B4EBA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0212" y="1228725"/>
            <a:ext cx="8924925" cy="3028950"/>
          </a:xfrm>
          <a:prstGeom prst="rect">
            <a:avLst/>
          </a:prstGeom>
        </p:spPr>
      </p:pic>
      <p:pic>
        <p:nvPicPr>
          <p:cNvPr id="9" name="Picture 8">
            <a:extLst>
              <a:ext uri="{FF2B5EF4-FFF2-40B4-BE49-F238E27FC236}">
                <a16:creationId xmlns:a16="http://schemas.microsoft.com/office/drawing/2014/main" id="{F3A72766-10FB-776D-1C9C-1575FCAE13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24" y="4419600"/>
            <a:ext cx="11391901" cy="1771509"/>
          </a:xfrm>
          <a:prstGeom prst="rect">
            <a:avLst/>
          </a:prstGeom>
        </p:spPr>
      </p:pic>
    </p:spTree>
    <p:extLst>
      <p:ext uri="{BB962C8B-B14F-4D97-AF65-F5344CB8AC3E}">
        <p14:creationId xmlns:p14="http://schemas.microsoft.com/office/powerpoint/2010/main" val="14338541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3F57128-05C8-2A9D-8EA5-8E51B488505E}"/>
              </a:ext>
            </a:extLst>
          </p:cNvPr>
          <p:cNvSpPr>
            <a:spLocks noGrp="1"/>
          </p:cNvSpPr>
          <p:nvPr>
            <p:ph type="body" sz="quarter" idx="15"/>
          </p:nvPr>
        </p:nvSpPr>
        <p:spPr/>
        <p:txBody>
          <a:bodyPr/>
          <a:lstStyle/>
          <a:p>
            <a:r>
              <a:rPr lang="en-US" dirty="0"/>
              <a:t>03</a:t>
            </a:r>
          </a:p>
        </p:txBody>
      </p:sp>
      <p:sp>
        <p:nvSpPr>
          <p:cNvPr id="7" name="Text Placeholder 6">
            <a:extLst>
              <a:ext uri="{FF2B5EF4-FFF2-40B4-BE49-F238E27FC236}">
                <a16:creationId xmlns:a16="http://schemas.microsoft.com/office/drawing/2014/main" id="{036AD1C9-AF3B-B32B-0D55-914CDAD6D56C}"/>
              </a:ext>
            </a:extLst>
          </p:cNvPr>
          <p:cNvSpPr>
            <a:spLocks noGrp="1"/>
          </p:cNvSpPr>
          <p:nvPr>
            <p:ph type="body" sz="quarter" idx="14"/>
          </p:nvPr>
        </p:nvSpPr>
        <p:spPr/>
        <p:txBody>
          <a:bodyPr/>
          <a:lstStyle/>
          <a:p>
            <a:r>
              <a:rPr lang="en-US" dirty="0"/>
              <a:t>DuPage Water Commission</a:t>
            </a:r>
          </a:p>
        </p:txBody>
      </p:sp>
    </p:spTree>
    <p:extLst>
      <p:ext uri="{BB962C8B-B14F-4D97-AF65-F5344CB8AC3E}">
        <p14:creationId xmlns:p14="http://schemas.microsoft.com/office/powerpoint/2010/main" val="1331228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3F57128-05C8-2A9D-8EA5-8E51B488505E}"/>
              </a:ext>
            </a:extLst>
          </p:cNvPr>
          <p:cNvSpPr>
            <a:spLocks noGrp="1"/>
          </p:cNvSpPr>
          <p:nvPr>
            <p:ph type="body" sz="quarter" idx="15"/>
          </p:nvPr>
        </p:nvSpPr>
        <p:spPr/>
        <p:txBody>
          <a:bodyPr/>
          <a:lstStyle/>
          <a:p>
            <a:r>
              <a:rPr lang="en-US" dirty="0"/>
              <a:t>01</a:t>
            </a:r>
          </a:p>
        </p:txBody>
      </p:sp>
      <p:sp>
        <p:nvSpPr>
          <p:cNvPr id="7" name="Text Placeholder 6">
            <a:extLst>
              <a:ext uri="{FF2B5EF4-FFF2-40B4-BE49-F238E27FC236}">
                <a16:creationId xmlns:a16="http://schemas.microsoft.com/office/drawing/2014/main" id="{036AD1C9-AF3B-B32B-0D55-914CDAD6D56C}"/>
              </a:ext>
            </a:extLst>
          </p:cNvPr>
          <p:cNvSpPr>
            <a:spLocks noGrp="1"/>
          </p:cNvSpPr>
          <p:nvPr>
            <p:ph type="body" sz="quarter" idx="14"/>
          </p:nvPr>
        </p:nvSpPr>
        <p:spPr/>
        <p:txBody>
          <a:bodyPr/>
          <a:lstStyle/>
          <a:p>
            <a:r>
              <a:rPr lang="en-US" dirty="0"/>
              <a:t>Cybersecurity Program - </a:t>
            </a:r>
            <a:r>
              <a:rPr lang="en-US" sz="2400" dirty="0"/>
              <a:t>Building a Championship Program</a:t>
            </a:r>
          </a:p>
        </p:txBody>
      </p:sp>
    </p:spTree>
    <p:extLst>
      <p:ext uri="{BB962C8B-B14F-4D97-AF65-F5344CB8AC3E}">
        <p14:creationId xmlns:p14="http://schemas.microsoft.com/office/powerpoint/2010/main" val="29301669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006AD4-DCA8-3D91-0688-B0D1C3B3D00A}"/>
              </a:ext>
            </a:extLst>
          </p:cNvPr>
          <p:cNvSpPr>
            <a:spLocks noGrp="1"/>
          </p:cNvSpPr>
          <p:nvPr>
            <p:ph type="body" sz="quarter" idx="10"/>
          </p:nvPr>
        </p:nvSpPr>
        <p:spPr/>
        <p:txBody>
          <a:bodyPr/>
          <a:lstStyle/>
          <a:p>
            <a:r>
              <a:rPr lang="en-US" dirty="0"/>
              <a:t>Risk Analysis – Step 3</a:t>
            </a:r>
          </a:p>
        </p:txBody>
      </p:sp>
      <p:pic>
        <p:nvPicPr>
          <p:cNvPr id="7" name="Picture 6">
            <a:extLst>
              <a:ext uri="{FF2B5EF4-FFF2-40B4-BE49-F238E27FC236}">
                <a16:creationId xmlns:a16="http://schemas.microsoft.com/office/drawing/2014/main" id="{FA47FB8B-0E02-26D8-F5CE-4DAEAEA932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1187" y="1510746"/>
            <a:ext cx="7141356" cy="4126810"/>
          </a:xfrm>
          <a:prstGeom prst="rect">
            <a:avLst/>
          </a:prstGeom>
        </p:spPr>
      </p:pic>
      <p:sp>
        <p:nvSpPr>
          <p:cNvPr id="8" name="TextBox 7">
            <a:extLst>
              <a:ext uri="{FF2B5EF4-FFF2-40B4-BE49-F238E27FC236}">
                <a16:creationId xmlns:a16="http://schemas.microsoft.com/office/drawing/2014/main" id="{7121D690-7FAA-038A-A1A6-1C84FFCE9843}"/>
              </a:ext>
            </a:extLst>
          </p:cNvPr>
          <p:cNvSpPr txBox="1"/>
          <p:nvPr/>
        </p:nvSpPr>
        <p:spPr>
          <a:xfrm>
            <a:off x="600484" y="1591089"/>
            <a:ext cx="4249100" cy="3139321"/>
          </a:xfrm>
          <a:prstGeom prst="rect">
            <a:avLst/>
          </a:prstGeom>
          <a:noFill/>
        </p:spPr>
        <p:txBody>
          <a:bodyPr wrap="square" rtlCol="0">
            <a:spAutoFit/>
          </a:bodyPr>
          <a:lstStyle/>
          <a:p>
            <a:pPr marL="285750" indent="-285750">
              <a:buFont typeface="Arial" panose="020B0604020202020204" pitchFamily="34" charset="0"/>
              <a:buChar char="•"/>
            </a:pPr>
            <a:r>
              <a:rPr lang="en-US" dirty="0"/>
              <a:t>Align with selected framework</a:t>
            </a:r>
          </a:p>
          <a:p>
            <a:pPr marL="285750" indent="-285750">
              <a:buFont typeface="Arial" panose="020B0604020202020204" pitchFamily="34" charset="0"/>
              <a:buChar char="•"/>
            </a:pPr>
            <a:r>
              <a:rPr lang="en-US" dirty="0"/>
              <a:t>Select a risk assessment method and tool</a:t>
            </a:r>
          </a:p>
          <a:p>
            <a:pPr marL="742950" lvl="1" indent="-285750">
              <a:buFont typeface="Arial" panose="020B0604020202020204" pitchFamily="34" charset="0"/>
              <a:buChar char="•"/>
            </a:pPr>
            <a:r>
              <a:rPr lang="en-US" dirty="0"/>
              <a:t>AWWA Cyber Tool</a:t>
            </a:r>
          </a:p>
          <a:p>
            <a:pPr marL="742950" lvl="1" indent="-285750">
              <a:buFont typeface="Arial" panose="020B0604020202020204" pitchFamily="34" charset="0"/>
              <a:buChar char="•"/>
            </a:pPr>
            <a:r>
              <a:rPr lang="en-US" dirty="0"/>
              <a:t>CSET </a:t>
            </a:r>
          </a:p>
          <a:p>
            <a:pPr marL="742950" lvl="1" indent="-285750">
              <a:buFont typeface="Arial" panose="020B0604020202020204" pitchFamily="34" charset="0"/>
              <a:buChar char="•"/>
            </a:pPr>
            <a:r>
              <a:rPr lang="en-US" dirty="0"/>
              <a:t>NIST CSF 2.0</a:t>
            </a:r>
          </a:p>
          <a:p>
            <a:pPr marL="742950" lvl="1" indent="-285750">
              <a:buFont typeface="Arial" panose="020B0604020202020204" pitchFamily="34" charset="0"/>
              <a:buChar char="•"/>
            </a:pPr>
            <a:r>
              <a:rPr lang="en-US" dirty="0"/>
              <a:t>CISA Cyber Evaluation Tool</a:t>
            </a:r>
          </a:p>
          <a:p>
            <a:pPr marL="742950" lvl="1" indent="-285750">
              <a:buFont typeface="Arial" panose="020B0604020202020204" pitchFamily="34" charset="0"/>
              <a:buChar char="•"/>
            </a:pPr>
            <a:r>
              <a:rPr lang="en-US" dirty="0"/>
              <a:t>Many State Tools</a:t>
            </a:r>
          </a:p>
          <a:p>
            <a:pPr marL="285750" indent="-285750">
              <a:buFont typeface="Arial" panose="020B0604020202020204" pitchFamily="34" charset="0"/>
              <a:buChar char="•"/>
            </a:pPr>
            <a:r>
              <a:rPr lang="en-US" dirty="0"/>
              <a:t>Create projects for implementation of recommendations</a:t>
            </a:r>
          </a:p>
          <a:p>
            <a:pPr marL="285750" indent="-285750">
              <a:buFont typeface="Arial" panose="020B0604020202020204" pitchFamily="34" charset="0"/>
              <a:buChar char="•"/>
            </a:pPr>
            <a:r>
              <a:rPr lang="en-US" dirty="0"/>
              <a:t>Consider a penetration test </a:t>
            </a:r>
          </a:p>
        </p:txBody>
      </p:sp>
    </p:spTree>
    <p:extLst>
      <p:ext uri="{BB962C8B-B14F-4D97-AF65-F5344CB8AC3E}">
        <p14:creationId xmlns:p14="http://schemas.microsoft.com/office/powerpoint/2010/main" val="3010079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006AD4-DCA8-3D91-0688-B0D1C3B3D00A}"/>
              </a:ext>
            </a:extLst>
          </p:cNvPr>
          <p:cNvSpPr>
            <a:spLocks noGrp="1"/>
          </p:cNvSpPr>
          <p:nvPr>
            <p:ph type="body" sz="quarter" idx="10"/>
          </p:nvPr>
        </p:nvSpPr>
        <p:spPr/>
        <p:txBody>
          <a:bodyPr>
            <a:normAutofit fontScale="92500" lnSpcReduction="10000"/>
          </a:bodyPr>
          <a:lstStyle/>
          <a:p>
            <a:r>
              <a:rPr lang="en-US" dirty="0"/>
              <a:t>Addressing and Mitigating Risk - </a:t>
            </a:r>
          </a:p>
          <a:p>
            <a:r>
              <a:rPr lang="en-US" dirty="0"/>
              <a:t>Step 4</a:t>
            </a:r>
          </a:p>
        </p:txBody>
      </p:sp>
      <p:pic>
        <p:nvPicPr>
          <p:cNvPr id="3" name="Picture 2">
            <a:extLst>
              <a:ext uri="{FF2B5EF4-FFF2-40B4-BE49-F238E27FC236}">
                <a16:creationId xmlns:a16="http://schemas.microsoft.com/office/drawing/2014/main" id="{0A890576-8820-0A76-8A62-F9C3CF9294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1927" y="309285"/>
            <a:ext cx="4682837" cy="5990128"/>
          </a:xfrm>
          <a:prstGeom prst="rect">
            <a:avLst/>
          </a:prstGeom>
        </p:spPr>
      </p:pic>
      <p:pic>
        <p:nvPicPr>
          <p:cNvPr id="4" name="Picture 3">
            <a:extLst>
              <a:ext uri="{FF2B5EF4-FFF2-40B4-BE49-F238E27FC236}">
                <a16:creationId xmlns:a16="http://schemas.microsoft.com/office/drawing/2014/main" id="{EEE9AF1F-3068-5C38-D8E8-7454282BE28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342373" y="1774756"/>
            <a:ext cx="1768126" cy="4524657"/>
          </a:xfrm>
          <a:prstGeom prst="rect">
            <a:avLst/>
          </a:prstGeom>
        </p:spPr>
      </p:pic>
      <p:sp>
        <p:nvSpPr>
          <p:cNvPr id="5" name="TextBox 4">
            <a:extLst>
              <a:ext uri="{FF2B5EF4-FFF2-40B4-BE49-F238E27FC236}">
                <a16:creationId xmlns:a16="http://schemas.microsoft.com/office/drawing/2014/main" id="{03AA9377-984A-6CCA-0D60-7BB0C43E0F1D}"/>
              </a:ext>
            </a:extLst>
          </p:cNvPr>
          <p:cNvSpPr txBox="1"/>
          <p:nvPr/>
        </p:nvSpPr>
        <p:spPr>
          <a:xfrm>
            <a:off x="600484" y="1774756"/>
            <a:ext cx="4682837" cy="2031325"/>
          </a:xfrm>
          <a:prstGeom prst="rect">
            <a:avLst/>
          </a:prstGeom>
          <a:noFill/>
        </p:spPr>
        <p:txBody>
          <a:bodyPr wrap="square" rtlCol="0">
            <a:spAutoFit/>
          </a:bodyPr>
          <a:lstStyle/>
          <a:p>
            <a:r>
              <a:rPr lang="en-US" dirty="0"/>
              <a:t>Many ways to address and mitigate risk</a:t>
            </a:r>
          </a:p>
          <a:p>
            <a:endParaRPr lang="en-US" dirty="0"/>
          </a:p>
          <a:p>
            <a:r>
              <a:rPr lang="en-US" dirty="0"/>
              <a:t>A starting point is developing a secure topology and network architecture</a:t>
            </a:r>
          </a:p>
          <a:p>
            <a:endParaRPr lang="en-US" dirty="0"/>
          </a:p>
          <a:p>
            <a:r>
              <a:rPr lang="en-US" dirty="0"/>
              <a:t>Additional cybersecurity controls can then be added to further harden the system </a:t>
            </a:r>
          </a:p>
        </p:txBody>
      </p:sp>
    </p:spTree>
    <p:extLst>
      <p:ext uri="{BB962C8B-B14F-4D97-AF65-F5344CB8AC3E}">
        <p14:creationId xmlns:p14="http://schemas.microsoft.com/office/powerpoint/2010/main" val="5952524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0EBA34-053D-4DFA-F54B-05007FB3DE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135" y="5235634"/>
            <a:ext cx="3734000" cy="1353574"/>
          </a:xfrm>
          <a:prstGeom prst="rect">
            <a:avLst/>
          </a:prstGeom>
        </p:spPr>
      </p:pic>
      <p:sp>
        <p:nvSpPr>
          <p:cNvPr id="3" name="Title 2">
            <a:extLst>
              <a:ext uri="{FF2B5EF4-FFF2-40B4-BE49-F238E27FC236}">
                <a16:creationId xmlns:a16="http://schemas.microsoft.com/office/drawing/2014/main" id="{694257CD-11EF-4848-8D0C-C19CF6154B50}"/>
              </a:ext>
            </a:extLst>
          </p:cNvPr>
          <p:cNvSpPr>
            <a:spLocks noGrp="1"/>
          </p:cNvSpPr>
          <p:nvPr>
            <p:ph type="ctrTitle"/>
          </p:nvPr>
        </p:nvSpPr>
        <p:spPr>
          <a:xfrm>
            <a:off x="-7516" y="685800"/>
            <a:ext cx="4486367" cy="6215582"/>
          </a:xfrm>
        </p:spPr>
        <p:txBody>
          <a:bodyPr vert="horz" lIns="91440" tIns="45720" rIns="91440" bIns="45720" rtlCol="0" anchor="b">
            <a:noAutofit/>
          </a:bodyPr>
          <a:lstStyle/>
          <a:p>
            <a:pPr marL="0" indent="0">
              <a:lnSpc>
                <a:spcPct val="100000"/>
              </a:lnSpc>
            </a:pPr>
            <a:r>
              <a:rPr lang="en-US" sz="1800" dirty="0"/>
              <a:t>Denis Cuvalo, PMP</a:t>
            </a:r>
            <a:br>
              <a:rPr lang="en-US" sz="1800" dirty="0"/>
            </a:br>
            <a:br>
              <a:rPr lang="en-US" sz="1800" dirty="0"/>
            </a:br>
            <a:r>
              <a:rPr lang="en-US" sz="1800" dirty="0"/>
              <a:t>DuPage Water Commission</a:t>
            </a:r>
            <a:br>
              <a:rPr lang="en-US" sz="1800" dirty="0"/>
            </a:br>
            <a:br>
              <a:rPr lang="en-US" sz="1800" dirty="0"/>
            </a:br>
            <a:r>
              <a:rPr lang="en-US" sz="1800" dirty="0"/>
              <a:t>Systems Engineer and IT         	           Supervisor</a:t>
            </a:r>
            <a:br>
              <a:rPr lang="en-US" sz="1800" dirty="0"/>
            </a:br>
            <a:br>
              <a:rPr lang="en-US" sz="1800" dirty="0"/>
            </a:br>
            <a:r>
              <a:rPr lang="en-US" sz="1800" dirty="0"/>
              <a:t>Experience:  6 years</a:t>
            </a:r>
            <a:br>
              <a:rPr lang="en-US" sz="1800" dirty="0"/>
            </a:br>
            <a:br>
              <a:rPr lang="en-US" sz="1800" dirty="0"/>
            </a:br>
            <a:r>
              <a:rPr lang="en-US" sz="1800" dirty="0"/>
              <a:t>Education:  University of Iowa, 	          BS in Biomedical Engineering</a:t>
            </a:r>
            <a:br>
              <a:rPr lang="en-US" sz="2400" dirty="0"/>
            </a:br>
            <a:br>
              <a:rPr lang="en-US" sz="2400" dirty="0"/>
            </a:br>
            <a:br>
              <a:rPr lang="en-US" sz="2400" dirty="0"/>
            </a:br>
            <a:br>
              <a:rPr lang="en-US" sz="2400" dirty="0"/>
            </a:br>
            <a:br>
              <a:rPr lang="en-US" sz="2400" dirty="0"/>
            </a:br>
            <a:br>
              <a:rPr lang="en-US" sz="2400" dirty="0"/>
            </a:br>
            <a:br>
              <a:rPr lang="en-US" sz="2400" dirty="0"/>
            </a:br>
            <a:endParaRPr lang="en-US" sz="2400" dirty="0"/>
          </a:p>
        </p:txBody>
      </p:sp>
      <p:sp>
        <p:nvSpPr>
          <p:cNvPr id="4" name="Subtitle 3">
            <a:extLst>
              <a:ext uri="{FF2B5EF4-FFF2-40B4-BE49-F238E27FC236}">
                <a16:creationId xmlns:a16="http://schemas.microsoft.com/office/drawing/2014/main" id="{B5E34824-B508-4F9B-9AF8-D7C38E7F37AB}"/>
              </a:ext>
            </a:extLst>
          </p:cNvPr>
          <p:cNvSpPr>
            <a:spLocks noGrp="1"/>
          </p:cNvSpPr>
          <p:nvPr>
            <p:ph type="subTitle" idx="1"/>
          </p:nvPr>
        </p:nvSpPr>
        <p:spPr>
          <a:xfrm>
            <a:off x="4527886" y="833663"/>
            <a:ext cx="4123377" cy="5336227"/>
          </a:xfrm>
        </p:spPr>
        <p:txBody>
          <a:bodyPr vert="horz" lIns="91440" tIns="45720" rIns="91440" bIns="45720" rtlCol="0" anchor="ctr">
            <a:normAutofit/>
          </a:bodyPr>
          <a:lstStyle/>
          <a:p>
            <a:pPr marL="0" indent="0">
              <a:lnSpc>
                <a:spcPts val="3200"/>
              </a:lnSpc>
            </a:pPr>
            <a:r>
              <a:rPr lang="en-US" sz="1600" dirty="0"/>
              <a:t>Denis is a proud member of the DuPage Water Commission’s Systems and Information Technology team and is the administrator for both the organization’s IT and OT networks.  He is currently managing a complete SCADA system replacement project where he is working closely with Operational and Instrumentation staff to implement a state-of-the-art controls system and working to ensure a smooth transition to an OT environment that will elevate the controls management the utility.  </a:t>
            </a:r>
          </a:p>
        </p:txBody>
      </p:sp>
      <p:pic>
        <p:nvPicPr>
          <p:cNvPr id="2" name="Picture 2">
            <a:extLst>
              <a:ext uri="{FF2B5EF4-FFF2-40B4-BE49-F238E27FC236}">
                <a16:creationId xmlns:a16="http://schemas.microsoft.com/office/drawing/2014/main" id="{BCFB5B86-3A4D-94F0-57CB-38A2DADEC5C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720263" y="665992"/>
            <a:ext cx="3455172" cy="61976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2988308-DD55-91DF-55C7-B24C4BDE2821}"/>
              </a:ext>
            </a:extLst>
          </p:cNvPr>
          <p:cNvSpPr/>
          <p:nvPr/>
        </p:nvSpPr>
        <p:spPr>
          <a:xfrm>
            <a:off x="0" y="0"/>
            <a:ext cx="12188952" cy="680189"/>
          </a:xfrm>
          <a:prstGeom prst="rect">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457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7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large blue machine inside a factory&#10;&#10;Description automatically generated">
            <a:extLst>
              <a:ext uri="{FF2B5EF4-FFF2-40B4-BE49-F238E27FC236}">
                <a16:creationId xmlns:a16="http://schemas.microsoft.com/office/drawing/2014/main" id="{AEA39F06-132E-E360-CCBD-E85469C1C6B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0" y="4406575"/>
            <a:ext cx="2587625" cy="1765300"/>
          </a:xfrm>
        </p:spPr>
      </p:pic>
      <p:pic>
        <p:nvPicPr>
          <p:cNvPr id="16" name="Picture Placeholder 15" descr="A building with a sign and a lawn&#10;&#10;Description automatically generated with medium confidence">
            <a:extLst>
              <a:ext uri="{FF2B5EF4-FFF2-40B4-BE49-F238E27FC236}">
                <a16:creationId xmlns:a16="http://schemas.microsoft.com/office/drawing/2014/main" id="{1132FF8B-663C-7620-BC0D-2B84C6B5C36B}"/>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a:stretch>
            <a:fillRect/>
          </a:stretch>
        </p:blipFill>
        <p:spPr>
          <a:xfrm>
            <a:off x="0" y="2577775"/>
            <a:ext cx="2587752" cy="1764792"/>
          </a:xfrm>
        </p:spPr>
      </p:pic>
      <p:pic>
        <p:nvPicPr>
          <p:cNvPr id="18" name="Picture Placeholder 17" descr="A large white storage tank&#10;&#10;Description automatically generated">
            <a:extLst>
              <a:ext uri="{FF2B5EF4-FFF2-40B4-BE49-F238E27FC236}">
                <a16:creationId xmlns:a16="http://schemas.microsoft.com/office/drawing/2014/main" id="{E07E4967-D4F8-193F-E9A7-B9D57F82B881}"/>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a:stretch>
            <a:fillRect/>
          </a:stretch>
        </p:blipFill>
        <p:spPr>
          <a:xfrm>
            <a:off x="2651760" y="2577775"/>
            <a:ext cx="1764792" cy="1764792"/>
          </a:xfrm>
        </p:spPr>
      </p:pic>
      <p:pic>
        <p:nvPicPr>
          <p:cNvPr id="46" name="Picture Placeholder 45" descr="A large yellow generator in a factory&#10;&#10;Description automatically generated">
            <a:extLst>
              <a:ext uri="{FF2B5EF4-FFF2-40B4-BE49-F238E27FC236}">
                <a16:creationId xmlns:a16="http://schemas.microsoft.com/office/drawing/2014/main" id="{D5D1779A-5CDE-0EFC-DB63-397DD259FE5F}"/>
              </a:ext>
            </a:extLst>
          </p:cNvPr>
          <p:cNvPicPr>
            <a:picLocks noGrp="1" noChangeAspect="1"/>
          </p:cNvPicPr>
          <p:nvPr>
            <p:ph type="pic" sz="quarter" idx="16"/>
          </p:nvPr>
        </p:nvPicPr>
        <p:blipFill>
          <a:blip r:embed="rId6">
            <a:extLst>
              <a:ext uri="{28A0092B-C50C-407E-A947-70E740481C1C}">
                <a14:useLocalDpi xmlns:a14="http://schemas.microsoft.com/office/drawing/2010/main" val="0"/>
              </a:ext>
            </a:extLst>
          </a:blip>
          <a:srcRect/>
          <a:stretch>
            <a:fillRect/>
          </a:stretch>
        </p:blipFill>
        <p:spPr>
          <a:xfrm>
            <a:off x="2651125" y="4406900"/>
            <a:ext cx="1765300" cy="1763713"/>
          </a:xfrm>
        </p:spPr>
      </p:pic>
      <p:sp>
        <p:nvSpPr>
          <p:cNvPr id="7" name="Content Placeholder 6">
            <a:extLst>
              <a:ext uri="{FF2B5EF4-FFF2-40B4-BE49-F238E27FC236}">
                <a16:creationId xmlns:a16="http://schemas.microsoft.com/office/drawing/2014/main" id="{870A77FE-B68A-5035-1DEE-E2B38611AA84}"/>
              </a:ext>
            </a:extLst>
          </p:cNvPr>
          <p:cNvSpPr>
            <a:spLocks noGrp="1"/>
          </p:cNvSpPr>
          <p:nvPr>
            <p:ph idx="1"/>
          </p:nvPr>
        </p:nvSpPr>
        <p:spPr>
          <a:xfrm>
            <a:off x="4845122" y="2688116"/>
            <a:ext cx="6355998" cy="3482496"/>
          </a:xfrm>
        </p:spPr>
        <p:txBody>
          <a:bodyPr>
            <a:normAutofit/>
          </a:bodyPr>
          <a:lstStyle/>
          <a:p>
            <a:pPr>
              <a:lnSpc>
                <a:spcPct val="100000"/>
              </a:lnSpc>
            </a:pPr>
            <a:r>
              <a:rPr lang="en-US" sz="1600" dirty="0"/>
              <a:t>The DuPage Water Commission is the second largest drinking water supplier in the State of Illinois, serving approximate 900,000 citizens throughout DuPage County.</a:t>
            </a:r>
          </a:p>
          <a:p>
            <a:pPr>
              <a:lnSpc>
                <a:spcPct val="100000"/>
              </a:lnSpc>
            </a:pPr>
            <a:r>
              <a:rPr lang="en-US" sz="1600" dirty="0"/>
              <a:t>As critical infrastructure, we prioritize the safety and security of our organization and have increased our efforts in the networking and cybersecurity realms over the last decade as our industry has continued to develop and rely on the IT and Operational Technology (OT) systems.</a:t>
            </a:r>
          </a:p>
          <a:p>
            <a:pPr>
              <a:lnSpc>
                <a:spcPct val="100000"/>
              </a:lnSpc>
            </a:pPr>
            <a:r>
              <a:rPr lang="en-US" sz="1600" dirty="0"/>
              <a:t>The DuPage Water Commission has been and will continue to its commitment to advancing its cybersecurity practices and preparedness as the EPA, FBI, DHS, and other United States Government agencies spark awareness and initiatives on cybersecurity in the water/wastewater sectors.</a:t>
            </a:r>
          </a:p>
        </p:txBody>
      </p:sp>
      <p:pic>
        <p:nvPicPr>
          <p:cNvPr id="36" name="Picture 35">
            <a:extLst>
              <a:ext uri="{FF2B5EF4-FFF2-40B4-BE49-F238E27FC236}">
                <a16:creationId xmlns:a16="http://schemas.microsoft.com/office/drawing/2014/main" id="{E2FDE8D2-02B7-0E34-9EEA-B0FC36DC72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519" y="230563"/>
            <a:ext cx="5942481" cy="2151245"/>
          </a:xfrm>
          <a:prstGeom prst="rect">
            <a:avLst/>
          </a:prstGeom>
        </p:spPr>
      </p:pic>
    </p:spTree>
    <p:extLst>
      <p:ext uri="{BB962C8B-B14F-4D97-AF65-F5344CB8AC3E}">
        <p14:creationId xmlns:p14="http://schemas.microsoft.com/office/powerpoint/2010/main" val="36099594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4993-81DB-0811-0D2B-B483B7E51A5D}"/>
              </a:ext>
            </a:extLst>
          </p:cNvPr>
          <p:cNvSpPr>
            <a:spLocks noGrp="1"/>
          </p:cNvSpPr>
          <p:nvPr>
            <p:ph type="ctrTitle"/>
          </p:nvPr>
        </p:nvSpPr>
        <p:spPr>
          <a:xfrm>
            <a:off x="507384" y="375575"/>
            <a:ext cx="5011380" cy="1852722"/>
          </a:xfrm>
        </p:spPr>
        <p:txBody>
          <a:bodyPr vert="horz" lIns="91440" tIns="45720" rIns="91440" bIns="45720" rtlCol="0" anchor="b">
            <a:normAutofit/>
          </a:bodyPr>
          <a:lstStyle/>
          <a:p>
            <a:r>
              <a:rPr lang="en-US" sz="3600" dirty="0"/>
              <a:t>Implementation of Cybersecurity Solutions</a:t>
            </a:r>
            <a:br>
              <a:rPr lang="en-US" sz="4100" dirty="0"/>
            </a:br>
            <a:endParaRPr lang="en-US" sz="4100" dirty="0"/>
          </a:p>
        </p:txBody>
      </p:sp>
      <p:sp>
        <p:nvSpPr>
          <p:cNvPr id="3" name="Subtitle 2">
            <a:extLst>
              <a:ext uri="{FF2B5EF4-FFF2-40B4-BE49-F238E27FC236}">
                <a16:creationId xmlns:a16="http://schemas.microsoft.com/office/drawing/2014/main" id="{67A02A39-1F73-48A9-7963-25E1B9EF40E5}"/>
              </a:ext>
            </a:extLst>
          </p:cNvPr>
          <p:cNvSpPr>
            <a:spLocks noGrp="1"/>
          </p:cNvSpPr>
          <p:nvPr>
            <p:ph type="subTitle" idx="1"/>
          </p:nvPr>
        </p:nvSpPr>
        <p:spPr>
          <a:xfrm>
            <a:off x="186975" y="1885677"/>
            <a:ext cx="6012612" cy="4271769"/>
          </a:xfrm>
        </p:spPr>
        <p:txBody>
          <a:bodyPr vert="horz" lIns="91440" tIns="45720" rIns="91440" bIns="45720" rtlCol="0">
            <a:noAutofit/>
          </a:bodyPr>
          <a:lstStyle/>
          <a:p>
            <a:pPr marL="400050" indent="-285750">
              <a:lnSpc>
                <a:spcPct val="100000"/>
              </a:lnSpc>
              <a:buFont typeface="Arial" panose="020B0604020202020204" pitchFamily="34" charset="0"/>
              <a:buChar char="•"/>
            </a:pPr>
            <a:r>
              <a:rPr lang="en-US" sz="1600" dirty="0"/>
              <a:t>Cybersecurity Standards (CISA, NIST)</a:t>
            </a:r>
          </a:p>
          <a:p>
            <a:pPr marL="857250" lvl="1" indent="-285750">
              <a:lnSpc>
                <a:spcPct val="100000"/>
              </a:lnSpc>
              <a:buFont typeface="Arial" panose="020B0604020202020204" pitchFamily="34" charset="0"/>
              <a:buChar char="•"/>
            </a:pPr>
            <a:r>
              <a:rPr lang="en-US" sz="1600" dirty="0"/>
              <a:t>Cybersecurity and Infrastructure Security Agency (CISA)</a:t>
            </a:r>
          </a:p>
          <a:p>
            <a:pPr marL="857250" lvl="1" indent="-285750">
              <a:lnSpc>
                <a:spcPct val="100000"/>
              </a:lnSpc>
              <a:buFont typeface="Arial" panose="020B0604020202020204" pitchFamily="34" charset="0"/>
              <a:buChar char="•"/>
            </a:pPr>
            <a:r>
              <a:rPr lang="en-US" sz="1600" dirty="0"/>
              <a:t>National Institute of Standards and Technology (NIST)</a:t>
            </a:r>
          </a:p>
          <a:p>
            <a:pPr marL="400050" indent="-285750">
              <a:lnSpc>
                <a:spcPct val="100000"/>
              </a:lnSpc>
              <a:buFont typeface="Arial" panose="020B0604020202020204" pitchFamily="34" charset="0"/>
              <a:buChar char="•"/>
            </a:pPr>
            <a:r>
              <a:rPr lang="en-US" sz="1600" dirty="0"/>
              <a:t>Understanding your system </a:t>
            </a:r>
            <a:r>
              <a:rPr lang="en-US" sz="1400" dirty="0"/>
              <a:t>(NIST – Cybersecurity Framework (CSF) 2.0)</a:t>
            </a:r>
          </a:p>
          <a:p>
            <a:pPr marL="800100" lvl="1">
              <a:lnSpc>
                <a:spcPct val="100000"/>
              </a:lnSpc>
              <a:buFont typeface="Arial" panose="020B0604020202020204" pitchFamily="34" charset="0"/>
              <a:buChar char="•"/>
            </a:pPr>
            <a:r>
              <a:rPr lang="en-US" sz="1600" dirty="0"/>
              <a:t>Take time to understand all aspects of your organizations IT and OT environments</a:t>
            </a:r>
          </a:p>
          <a:p>
            <a:pPr marL="800100" lvl="1">
              <a:lnSpc>
                <a:spcPct val="100000"/>
              </a:lnSpc>
              <a:buFont typeface="Arial" panose="020B0604020202020204" pitchFamily="34" charset="0"/>
              <a:buChar char="•"/>
            </a:pPr>
            <a:r>
              <a:rPr lang="en-US" sz="1600" dirty="0"/>
              <a:t>Categorize your gaps and determine how an approach can be taken to address them </a:t>
            </a:r>
          </a:p>
          <a:p>
            <a:pPr marL="800100" lvl="1">
              <a:lnSpc>
                <a:spcPct val="100000"/>
              </a:lnSpc>
              <a:buFont typeface="Arial" panose="020B0604020202020204" pitchFamily="34" charset="0"/>
              <a:buChar char="•"/>
            </a:pPr>
            <a:r>
              <a:rPr lang="en-US" sz="1600" dirty="0"/>
              <a:t>Prioritize actions to take against such cybersecurity risks</a:t>
            </a:r>
          </a:p>
          <a:p>
            <a:pPr marL="342900">
              <a:buFont typeface="Wingdings 2" panose="05020102010507070707" pitchFamily="18" charset="2"/>
              <a:buChar char=""/>
            </a:pPr>
            <a:endParaRPr lang="en-US" sz="1600" dirty="0"/>
          </a:p>
          <a:p>
            <a:pPr marL="342900">
              <a:buFont typeface="Wingdings 2" panose="05020102010507070707" pitchFamily="18" charset="2"/>
              <a:buChar char=""/>
            </a:pPr>
            <a:endParaRPr lang="en-US" sz="1600" dirty="0"/>
          </a:p>
        </p:txBody>
      </p:sp>
      <p:pic>
        <p:nvPicPr>
          <p:cNvPr id="5" name="Picture 2" descr="What is Supervisory control and data acquisition (SCADA)? | E-SPIN Group">
            <a:extLst>
              <a:ext uri="{FF2B5EF4-FFF2-40B4-BE49-F238E27FC236}">
                <a16:creationId xmlns:a16="http://schemas.microsoft.com/office/drawing/2014/main" id="{96C9EC2D-0B3E-9FC5-0FF9-8F52951D8A7B}"/>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20361" r="9232" b="-1"/>
          <a:stretch/>
        </p:blipFill>
        <p:spPr bwMode="auto">
          <a:xfrm>
            <a:off x="6327114" y="685800"/>
            <a:ext cx="5177561" cy="54864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3EBB19D8-70B9-0E74-83FF-B13019E8F381}"/>
              </a:ext>
            </a:extLst>
          </p:cNvPr>
          <p:cNvCxnSpPr>
            <a:cxnSpLocks/>
          </p:cNvCxnSpPr>
          <p:nvPr/>
        </p:nvCxnSpPr>
        <p:spPr>
          <a:xfrm>
            <a:off x="507384" y="1723056"/>
            <a:ext cx="517756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01351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4993-81DB-0811-0D2B-B483B7E51A5D}"/>
              </a:ext>
            </a:extLst>
          </p:cNvPr>
          <p:cNvSpPr>
            <a:spLocks noGrp="1"/>
          </p:cNvSpPr>
          <p:nvPr>
            <p:ph type="ctrTitle"/>
          </p:nvPr>
        </p:nvSpPr>
        <p:spPr>
          <a:xfrm>
            <a:off x="507384" y="342525"/>
            <a:ext cx="5588616" cy="1852722"/>
          </a:xfrm>
        </p:spPr>
        <p:txBody>
          <a:bodyPr vert="horz" lIns="91440" tIns="45720" rIns="91440" bIns="45720" rtlCol="0" anchor="b">
            <a:normAutofit fontScale="90000"/>
          </a:bodyPr>
          <a:lstStyle/>
          <a:p>
            <a:r>
              <a:rPr lang="en-US" sz="4000" dirty="0"/>
              <a:t>Implementation of Cybersecurity Solutions Cont.</a:t>
            </a:r>
            <a:br>
              <a:rPr lang="en-US" sz="4100" dirty="0"/>
            </a:br>
            <a:endParaRPr lang="en-US" sz="4100" dirty="0"/>
          </a:p>
        </p:txBody>
      </p:sp>
      <p:sp>
        <p:nvSpPr>
          <p:cNvPr id="3" name="Subtitle 2">
            <a:extLst>
              <a:ext uri="{FF2B5EF4-FFF2-40B4-BE49-F238E27FC236}">
                <a16:creationId xmlns:a16="http://schemas.microsoft.com/office/drawing/2014/main" id="{67A02A39-1F73-48A9-7963-25E1B9EF40E5}"/>
              </a:ext>
            </a:extLst>
          </p:cNvPr>
          <p:cNvSpPr>
            <a:spLocks noGrp="1"/>
          </p:cNvSpPr>
          <p:nvPr>
            <p:ph type="subTitle" idx="1"/>
          </p:nvPr>
        </p:nvSpPr>
        <p:spPr>
          <a:xfrm>
            <a:off x="186975" y="1885677"/>
            <a:ext cx="6012612" cy="4271769"/>
          </a:xfrm>
        </p:spPr>
        <p:txBody>
          <a:bodyPr vert="horz" lIns="91440" tIns="45720" rIns="91440" bIns="45720" rtlCol="0">
            <a:noAutofit/>
          </a:bodyPr>
          <a:lstStyle/>
          <a:p>
            <a:pPr marL="400050" indent="-285750">
              <a:lnSpc>
                <a:spcPct val="100000"/>
              </a:lnSpc>
              <a:buFont typeface="Arial" panose="020B0604020202020204" pitchFamily="34" charset="0"/>
              <a:buChar char="•"/>
            </a:pPr>
            <a:r>
              <a:rPr lang="en-US" sz="1600" dirty="0"/>
              <a:t>Resource Requirements and Administration</a:t>
            </a:r>
          </a:p>
          <a:p>
            <a:pPr marL="857250" lvl="1" indent="-285750">
              <a:lnSpc>
                <a:spcPct val="100000"/>
              </a:lnSpc>
              <a:buFont typeface="Arial" panose="020B0604020202020204" pitchFamily="34" charset="0"/>
              <a:buChar char="•"/>
            </a:pPr>
            <a:r>
              <a:rPr lang="en-US" sz="1600" dirty="0"/>
              <a:t>What are the solutions that can be considered to achieve the goal?  </a:t>
            </a:r>
          </a:p>
          <a:p>
            <a:pPr marL="857250" lvl="1" indent="-285750">
              <a:lnSpc>
                <a:spcPct val="100000"/>
              </a:lnSpc>
              <a:buFont typeface="Arial" panose="020B0604020202020204" pitchFamily="34" charset="0"/>
              <a:buChar char="•"/>
            </a:pPr>
            <a:r>
              <a:rPr lang="en-US" sz="1600" dirty="0"/>
              <a:t>Of the potential solutions, it can be helpful to consider the following questions to help you make your decision:</a:t>
            </a:r>
          </a:p>
          <a:p>
            <a:pPr marL="1314450" lvl="2" indent="-285750">
              <a:lnSpc>
                <a:spcPct val="100000"/>
              </a:lnSpc>
              <a:buFont typeface="Arial" panose="020B0604020202020204" pitchFamily="34" charset="0"/>
              <a:buChar char="•"/>
            </a:pPr>
            <a:r>
              <a:rPr lang="en-US" sz="1400" dirty="0"/>
              <a:t>What are the personnel requirements to achieve the goal?  </a:t>
            </a:r>
          </a:p>
          <a:p>
            <a:pPr marL="1314450" lvl="2" indent="-285750">
              <a:lnSpc>
                <a:spcPct val="100000"/>
              </a:lnSpc>
              <a:buFont typeface="Arial" panose="020B0604020202020204" pitchFamily="34" charset="0"/>
              <a:buChar char="•"/>
            </a:pPr>
            <a:r>
              <a:rPr lang="en-US" sz="1400" dirty="0"/>
              <a:t>What will it take to maintain the solution?  Will you be able to provide the resources to maintain and manage it to optimize its effectiveness?</a:t>
            </a:r>
          </a:p>
          <a:p>
            <a:pPr marL="1314450" lvl="2" indent="-285750">
              <a:lnSpc>
                <a:spcPct val="100000"/>
              </a:lnSpc>
              <a:buFont typeface="Arial" panose="020B0604020202020204" pitchFamily="34" charset="0"/>
              <a:buChar char="•"/>
            </a:pPr>
            <a:r>
              <a:rPr lang="en-US" sz="1400" dirty="0"/>
              <a:t>What are the administration requirements for the solution?  </a:t>
            </a:r>
          </a:p>
          <a:p>
            <a:pPr marL="857250" lvl="1" indent="-285750">
              <a:lnSpc>
                <a:spcPct val="100000"/>
              </a:lnSpc>
              <a:buFont typeface="Arial" panose="020B0604020202020204" pitchFamily="34" charset="0"/>
              <a:buChar char="•"/>
            </a:pPr>
            <a:r>
              <a:rPr lang="en-US" sz="1600" dirty="0"/>
              <a:t>Determine what the expectations and requirements are for your IT staff and end-users.</a:t>
            </a:r>
          </a:p>
          <a:p>
            <a:pPr marL="400050" indent="-285750">
              <a:lnSpc>
                <a:spcPct val="100000"/>
              </a:lnSpc>
              <a:buFont typeface="Arial" panose="020B0604020202020204" pitchFamily="34" charset="0"/>
              <a:buChar char="•"/>
            </a:pPr>
            <a:r>
              <a:rPr lang="en-US" sz="1600" dirty="0"/>
              <a:t>IT/OT Standards	</a:t>
            </a:r>
          </a:p>
          <a:p>
            <a:pPr marL="800100" lvl="1">
              <a:lnSpc>
                <a:spcPct val="100000"/>
              </a:lnSpc>
            </a:pPr>
            <a:r>
              <a:rPr lang="en-US" sz="1600" dirty="0"/>
              <a:t>Will the solution apply to your OT Network?  Take the same considerations into account.</a:t>
            </a:r>
          </a:p>
          <a:p>
            <a:pPr marL="342900">
              <a:buFont typeface="Wingdings 2" panose="05020102010507070707" pitchFamily="18" charset="2"/>
              <a:buChar char=""/>
            </a:pPr>
            <a:endParaRPr lang="en-US" sz="1600" dirty="0"/>
          </a:p>
        </p:txBody>
      </p:sp>
      <p:pic>
        <p:nvPicPr>
          <p:cNvPr id="5" name="Picture 2" descr="What is Supervisory control and data acquisition (SCADA)? | E-SPIN Group">
            <a:extLst>
              <a:ext uri="{FF2B5EF4-FFF2-40B4-BE49-F238E27FC236}">
                <a16:creationId xmlns:a16="http://schemas.microsoft.com/office/drawing/2014/main" id="{96C9EC2D-0B3E-9FC5-0FF9-8F52951D8A7B}"/>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20361" r="9232" b="-1"/>
          <a:stretch/>
        </p:blipFill>
        <p:spPr bwMode="auto">
          <a:xfrm>
            <a:off x="6327114" y="685800"/>
            <a:ext cx="5177561" cy="54864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3EBB19D8-70B9-0E74-83FF-B13019E8F381}"/>
              </a:ext>
            </a:extLst>
          </p:cNvPr>
          <p:cNvCxnSpPr>
            <a:cxnSpLocks/>
          </p:cNvCxnSpPr>
          <p:nvPr/>
        </p:nvCxnSpPr>
        <p:spPr>
          <a:xfrm>
            <a:off x="507384" y="1723056"/>
            <a:ext cx="517756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93908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689D8-CDAC-4215-96CD-8548432CE4D6}"/>
              </a:ext>
            </a:extLst>
          </p:cNvPr>
          <p:cNvSpPr>
            <a:spLocks noGrp="1"/>
          </p:cNvSpPr>
          <p:nvPr>
            <p:ph type="title"/>
          </p:nvPr>
        </p:nvSpPr>
        <p:spPr>
          <a:xfrm>
            <a:off x="322612" y="449998"/>
            <a:ext cx="6247991" cy="1530172"/>
          </a:xfrm>
        </p:spPr>
        <p:txBody>
          <a:bodyPr vert="horz" lIns="91440" tIns="45720" rIns="91440" bIns="45720" rtlCol="0" anchor="b">
            <a:normAutofit fontScale="90000"/>
          </a:bodyPr>
          <a:lstStyle/>
          <a:p>
            <a:r>
              <a:rPr lang="en-US" sz="3600" dirty="0">
                <a:solidFill>
                  <a:schemeClr val="tx1"/>
                </a:solidFill>
              </a:rPr>
              <a:t>Considerations for Cybersecurity </a:t>
            </a:r>
            <a:br>
              <a:rPr lang="en-US" sz="3600" dirty="0">
                <a:solidFill>
                  <a:schemeClr val="tx1"/>
                </a:solidFill>
              </a:rPr>
            </a:br>
            <a:r>
              <a:rPr lang="en-US" sz="3600" dirty="0">
                <a:solidFill>
                  <a:schemeClr val="tx1"/>
                </a:solidFill>
              </a:rPr>
              <a:t>and Systems Management</a:t>
            </a:r>
          </a:p>
        </p:txBody>
      </p:sp>
      <p:sp>
        <p:nvSpPr>
          <p:cNvPr id="3" name="Content Placeholder 2">
            <a:extLst>
              <a:ext uri="{FF2B5EF4-FFF2-40B4-BE49-F238E27FC236}">
                <a16:creationId xmlns:a16="http://schemas.microsoft.com/office/drawing/2014/main" id="{3110502F-36D4-4E60-B6E9-08628B2C5D5E}"/>
              </a:ext>
            </a:extLst>
          </p:cNvPr>
          <p:cNvSpPr>
            <a:spLocks noGrp="1"/>
          </p:cNvSpPr>
          <p:nvPr>
            <p:ph idx="1"/>
          </p:nvPr>
        </p:nvSpPr>
        <p:spPr>
          <a:xfrm>
            <a:off x="422900" y="2449906"/>
            <a:ext cx="3988736" cy="3525992"/>
          </a:xfrm>
        </p:spPr>
        <p:txBody>
          <a:bodyPr vert="horz" lIns="91440" tIns="45720" rIns="91440" bIns="45720" rtlCol="0" anchor="t">
            <a:normAutofit/>
          </a:bodyPr>
          <a:lstStyle/>
          <a:p>
            <a:pPr>
              <a:buFont typeface="Wingdings 2" panose="05020102010507070707" pitchFamily="18" charset="2"/>
              <a:buChar char=""/>
            </a:pPr>
            <a:r>
              <a:rPr lang="en-US" sz="1800" dirty="0">
                <a:solidFill>
                  <a:schemeClr val="tx1"/>
                </a:solidFill>
                <a:latin typeface="Dante (Body)"/>
                <a:cs typeface="Arial" panose="020B0604020202020204" pitchFamily="34" charset="0"/>
              </a:rPr>
              <a:t>Enterprise Network Cybersecurity Policies</a:t>
            </a:r>
          </a:p>
          <a:p>
            <a:pPr>
              <a:buFont typeface="Wingdings 2" panose="05020102010507070707" pitchFamily="18" charset="2"/>
              <a:buChar char=""/>
            </a:pPr>
            <a:r>
              <a:rPr lang="en-US" sz="1800" dirty="0">
                <a:solidFill>
                  <a:schemeClr val="tx1"/>
                </a:solidFill>
                <a:latin typeface="Dante (Body)"/>
                <a:cs typeface="Arial" panose="020B0604020202020204" pitchFamily="34" charset="0"/>
              </a:rPr>
              <a:t>Third-Party Cybersecurity Solutions</a:t>
            </a:r>
          </a:p>
          <a:p>
            <a:pPr>
              <a:buFont typeface="Wingdings 2" panose="05020102010507070707" pitchFamily="18" charset="2"/>
              <a:buChar char=""/>
            </a:pPr>
            <a:r>
              <a:rPr lang="en-US" sz="1800" dirty="0">
                <a:solidFill>
                  <a:schemeClr val="tx1"/>
                </a:solidFill>
                <a:latin typeface="Dante (Body)"/>
                <a:cs typeface="Arial" panose="020B0604020202020204" pitchFamily="34" charset="0"/>
              </a:rPr>
              <a:t>Control Network Cybersecurity Considerations</a:t>
            </a:r>
          </a:p>
          <a:p>
            <a:pPr>
              <a:buFont typeface="Wingdings 2" panose="05020102010507070707" pitchFamily="18" charset="2"/>
              <a:buChar char=""/>
            </a:pPr>
            <a:r>
              <a:rPr lang="en-US" sz="1800" dirty="0">
                <a:solidFill>
                  <a:schemeClr val="tx1"/>
                </a:solidFill>
                <a:latin typeface="Dante (Body)"/>
                <a:cs typeface="Arial" panose="020B0604020202020204" pitchFamily="34" charset="0"/>
              </a:rPr>
              <a:t>Cybersecurity Training Initiatives </a:t>
            </a:r>
          </a:p>
          <a:p>
            <a:pPr>
              <a:buFont typeface="Wingdings 2" panose="05020102010507070707" pitchFamily="18" charset="2"/>
              <a:buChar char=""/>
            </a:pPr>
            <a:endParaRPr lang="en-US" sz="1800" dirty="0">
              <a:solidFill>
                <a:schemeClr val="tx1"/>
              </a:solidFill>
              <a:latin typeface="Dante (Body)"/>
              <a:cs typeface="Arial" panose="020B0604020202020204" pitchFamily="34" charset="0"/>
            </a:endParaRPr>
          </a:p>
        </p:txBody>
      </p:sp>
      <p:pic>
        <p:nvPicPr>
          <p:cNvPr id="2050" name="Picture 2" descr="11.5. Enterprise Resource Planning – Information Systems for Business and  Beyond">
            <a:extLst>
              <a:ext uri="{FF2B5EF4-FFF2-40B4-BE49-F238E27FC236}">
                <a16:creationId xmlns:a16="http://schemas.microsoft.com/office/drawing/2014/main" id="{AA507F26-9331-4EAA-F12E-0773B6B754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
          <a:stretch/>
        </p:blipFill>
        <p:spPr bwMode="auto">
          <a:xfrm>
            <a:off x="4535054" y="2632301"/>
            <a:ext cx="3529949" cy="361473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MI Software - Different Tools, Applications and Solutions to Meet Your  Needs">
            <a:extLst>
              <a:ext uri="{FF2B5EF4-FFF2-40B4-BE49-F238E27FC236}">
                <a16:creationId xmlns:a16="http://schemas.microsoft.com/office/drawing/2014/main" id="{86E0E71A-63C8-77EC-4C70-96AA472614A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9041991" y="3649369"/>
            <a:ext cx="2457861" cy="251689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Wondering How To Make Your LOCAL AREA NETWORK Rock? Read This! – Unisol  Communications">
            <a:extLst>
              <a:ext uri="{FF2B5EF4-FFF2-40B4-BE49-F238E27FC236}">
                <a16:creationId xmlns:a16="http://schemas.microsoft.com/office/drawing/2014/main" id="{3D0B2E28-7CC3-5CDF-D5E3-4E1B5C4DCF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9007" y="-14198"/>
            <a:ext cx="3988736" cy="3988736"/>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A815FD66-BF70-C57F-5B3E-A26D797D810B}"/>
              </a:ext>
            </a:extLst>
          </p:cNvPr>
          <p:cNvCxnSpPr/>
          <p:nvPr/>
        </p:nvCxnSpPr>
        <p:spPr>
          <a:xfrm>
            <a:off x="420624" y="2070340"/>
            <a:ext cx="5751576"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997530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4A75F97C-F13A-FC7E-B634-448E391CBFF2}"/>
              </a:ext>
            </a:extLst>
          </p:cNvPr>
          <p:cNvGraphicFramePr/>
          <p:nvPr/>
        </p:nvGraphicFramePr>
        <p:xfrm>
          <a:off x="3311465" y="0"/>
          <a:ext cx="81915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a:extLst>
              <a:ext uri="{FF2B5EF4-FFF2-40B4-BE49-F238E27FC236}">
                <a16:creationId xmlns:a16="http://schemas.microsoft.com/office/drawing/2014/main" id="{C2BAD7B4-5997-4A95-A2A9-773DF1F4CE53}"/>
              </a:ext>
            </a:extLst>
          </p:cNvPr>
          <p:cNvSpPr>
            <a:spLocks noGrp="1"/>
          </p:cNvSpPr>
          <p:nvPr>
            <p:ph type="ctrTitle"/>
          </p:nvPr>
        </p:nvSpPr>
        <p:spPr>
          <a:xfrm>
            <a:off x="422896" y="317471"/>
            <a:ext cx="5151639" cy="1865012"/>
          </a:xfrm>
        </p:spPr>
        <p:txBody>
          <a:bodyPr>
            <a:normAutofit/>
          </a:bodyPr>
          <a:lstStyle/>
          <a:p>
            <a:r>
              <a:rPr lang="en-US" sz="3600" dirty="0">
                <a:cs typeface="Arial" panose="020B0604020202020204" pitchFamily="34" charset="0"/>
              </a:rPr>
              <a:t>Enterprise Network </a:t>
            </a:r>
            <a:br>
              <a:rPr lang="en-US" sz="3600" dirty="0">
                <a:cs typeface="Arial" panose="020B0604020202020204" pitchFamily="34" charset="0"/>
              </a:rPr>
            </a:br>
            <a:r>
              <a:rPr lang="en-US" sz="3600" dirty="0">
                <a:cs typeface="Arial" panose="020B0604020202020204" pitchFamily="34" charset="0"/>
              </a:rPr>
              <a:t>Cybersecurity </a:t>
            </a:r>
            <a:br>
              <a:rPr lang="en-US" sz="3600" dirty="0">
                <a:cs typeface="Arial" panose="020B0604020202020204" pitchFamily="34" charset="0"/>
              </a:rPr>
            </a:br>
            <a:r>
              <a:rPr lang="en-US" sz="3600" dirty="0">
                <a:cs typeface="Arial" panose="020B0604020202020204" pitchFamily="34" charset="0"/>
              </a:rPr>
              <a:t>Policies</a:t>
            </a:r>
            <a:endParaRPr lang="en-US" sz="3600" dirty="0"/>
          </a:p>
        </p:txBody>
      </p:sp>
      <p:sp>
        <p:nvSpPr>
          <p:cNvPr id="6" name="Subtitle 5">
            <a:extLst>
              <a:ext uri="{FF2B5EF4-FFF2-40B4-BE49-F238E27FC236}">
                <a16:creationId xmlns:a16="http://schemas.microsoft.com/office/drawing/2014/main" id="{4552F1CF-68AA-447B-B5B0-C65BB72A5D6D}"/>
              </a:ext>
            </a:extLst>
          </p:cNvPr>
          <p:cNvSpPr>
            <a:spLocks noGrp="1"/>
          </p:cNvSpPr>
          <p:nvPr>
            <p:ph type="subTitle" idx="1"/>
          </p:nvPr>
        </p:nvSpPr>
        <p:spPr>
          <a:xfrm>
            <a:off x="422897" y="2570672"/>
            <a:ext cx="4977777" cy="4140679"/>
          </a:xfrm>
        </p:spPr>
        <p:txBody>
          <a:bodyPr>
            <a:normAutofit/>
          </a:bodyPr>
          <a:lstStyle/>
          <a:p>
            <a:pPr marL="342900" indent="-342900">
              <a:lnSpc>
                <a:spcPct val="120000"/>
              </a:lnSpc>
              <a:buFont typeface="Arial" panose="020B0604020202020204" pitchFamily="34" charset="0"/>
              <a:buChar char="•"/>
            </a:pPr>
            <a:r>
              <a:rPr lang="en-US" sz="1600" dirty="0">
                <a:latin typeface="Dante (Body)"/>
                <a:cs typeface="Arial" panose="020B0604020202020204" pitchFamily="34" charset="0"/>
              </a:rPr>
              <a:t>IT/OT Network Segregation</a:t>
            </a:r>
          </a:p>
          <a:p>
            <a:pPr marL="342900" indent="-342900">
              <a:lnSpc>
                <a:spcPct val="120000"/>
              </a:lnSpc>
              <a:buFont typeface="Arial" panose="020B0604020202020204" pitchFamily="34" charset="0"/>
              <a:buChar char="•"/>
            </a:pPr>
            <a:r>
              <a:rPr lang="en-US" sz="1600" dirty="0">
                <a:latin typeface="Dante (Body)"/>
                <a:cs typeface="Arial" panose="020B0604020202020204" pitchFamily="34" charset="0"/>
              </a:rPr>
              <a:t>Multifactor Authentication*</a:t>
            </a:r>
          </a:p>
          <a:p>
            <a:pPr marL="342900" indent="-342900">
              <a:lnSpc>
                <a:spcPct val="120000"/>
              </a:lnSpc>
              <a:buFont typeface="Arial" panose="020B0604020202020204" pitchFamily="34" charset="0"/>
              <a:buChar char="•"/>
            </a:pPr>
            <a:r>
              <a:rPr lang="en-US" sz="1600" dirty="0">
                <a:latin typeface="Dante (Body)"/>
                <a:cs typeface="Arial" panose="020B0604020202020204" pitchFamily="34" charset="0"/>
              </a:rPr>
              <a:t>Password Policies*</a:t>
            </a:r>
          </a:p>
          <a:p>
            <a:pPr marL="342900" indent="-342900">
              <a:lnSpc>
                <a:spcPct val="120000"/>
              </a:lnSpc>
              <a:buFont typeface="Arial" panose="020B0604020202020204" pitchFamily="34" charset="0"/>
              <a:buChar char="•"/>
            </a:pPr>
            <a:r>
              <a:rPr lang="en-US" sz="1600" dirty="0">
                <a:latin typeface="Dante (Body)"/>
                <a:cs typeface="Arial" panose="020B0604020202020204" pitchFamily="34" charset="0"/>
              </a:rPr>
              <a:t>File Structure Account Management*</a:t>
            </a:r>
          </a:p>
          <a:p>
            <a:pPr marL="342900" indent="-342900">
              <a:lnSpc>
                <a:spcPct val="120000"/>
              </a:lnSpc>
              <a:buFont typeface="Arial" panose="020B0604020202020204" pitchFamily="34" charset="0"/>
              <a:buChar char="•"/>
            </a:pPr>
            <a:r>
              <a:rPr lang="en-US" sz="1600" dirty="0">
                <a:latin typeface="Dante (Body)"/>
                <a:cs typeface="Arial" panose="020B0604020202020204" pitchFamily="34" charset="0"/>
              </a:rPr>
              <a:t>Enterprise Network Maintenance and Patching</a:t>
            </a:r>
          </a:p>
          <a:p>
            <a:pPr marL="342900" indent="-342900">
              <a:lnSpc>
                <a:spcPct val="120000"/>
              </a:lnSpc>
              <a:buFont typeface="Arial" panose="020B0604020202020204" pitchFamily="34" charset="0"/>
              <a:buChar char="•"/>
            </a:pPr>
            <a:r>
              <a:rPr lang="en-US" sz="1600" dirty="0">
                <a:latin typeface="Dante (Body)"/>
                <a:cs typeface="Arial" panose="020B0604020202020204" pitchFamily="34" charset="0"/>
              </a:rPr>
              <a:t>Vendor Access Management</a:t>
            </a:r>
          </a:p>
          <a:p>
            <a:pPr marL="342900" indent="-342900">
              <a:lnSpc>
                <a:spcPct val="120000"/>
              </a:lnSpc>
              <a:buFont typeface="Arial" panose="020B0604020202020204" pitchFamily="34" charset="0"/>
              <a:buChar char="•"/>
            </a:pPr>
            <a:r>
              <a:rPr lang="en-US" sz="1600" dirty="0">
                <a:latin typeface="Dante (Body)"/>
                <a:cs typeface="Arial" panose="020B0604020202020204" pitchFamily="34" charset="0"/>
              </a:rPr>
              <a:t>Firewall Policies</a:t>
            </a:r>
          </a:p>
          <a:p>
            <a:pPr marL="342900" indent="-342900">
              <a:lnSpc>
                <a:spcPct val="120000"/>
              </a:lnSpc>
              <a:buFont typeface="Arial" panose="020B0604020202020204" pitchFamily="34" charset="0"/>
              <a:buChar char="•"/>
            </a:pPr>
            <a:r>
              <a:rPr lang="en-US" sz="1600" dirty="0">
                <a:latin typeface="Dante (Body)"/>
                <a:cs typeface="Arial" panose="020B0604020202020204" pitchFamily="34" charset="0"/>
              </a:rPr>
              <a:t>Disaster Recovery Plan*</a:t>
            </a:r>
          </a:p>
          <a:p>
            <a:pPr marL="342900" indent="-342900">
              <a:lnSpc>
                <a:spcPct val="120000"/>
              </a:lnSpc>
              <a:buFont typeface="Arial" panose="020B0604020202020204" pitchFamily="34" charset="0"/>
              <a:buChar char="•"/>
            </a:pPr>
            <a:r>
              <a:rPr lang="en-US" sz="1600" dirty="0">
                <a:latin typeface="Dante (Body)"/>
                <a:cs typeface="Arial" panose="020B0604020202020204" pitchFamily="34" charset="0"/>
              </a:rPr>
              <a:t>Active Employee Communication and Training*</a:t>
            </a:r>
          </a:p>
          <a:p>
            <a:pPr marL="342900" indent="-342900">
              <a:lnSpc>
                <a:spcPct val="120000"/>
              </a:lnSpc>
              <a:buFont typeface="Arial" panose="020B0604020202020204" pitchFamily="34" charset="0"/>
              <a:buChar char="•"/>
            </a:pPr>
            <a:r>
              <a:rPr lang="en-US" sz="1600" dirty="0">
                <a:latin typeface="Dante (Body)"/>
                <a:cs typeface="Arial" panose="020B0604020202020204" pitchFamily="34" charset="0"/>
              </a:rPr>
              <a:t>3</a:t>
            </a:r>
            <a:r>
              <a:rPr lang="en-US" sz="1600" baseline="30000" dirty="0">
                <a:latin typeface="Dante (Body)"/>
                <a:cs typeface="Arial" panose="020B0604020202020204" pitchFamily="34" charset="0"/>
              </a:rPr>
              <a:t>rd</a:t>
            </a:r>
            <a:r>
              <a:rPr lang="en-US" sz="1600" dirty="0">
                <a:latin typeface="Dante (Body)"/>
                <a:cs typeface="Arial" panose="020B0604020202020204" pitchFamily="34" charset="0"/>
              </a:rPr>
              <a:t> Party Network Monitoring</a:t>
            </a:r>
            <a:endParaRPr lang="en-US" sz="1600" dirty="0">
              <a:latin typeface="Dante (Body)"/>
            </a:endParaRPr>
          </a:p>
        </p:txBody>
      </p:sp>
      <p:cxnSp>
        <p:nvCxnSpPr>
          <p:cNvPr id="3" name="Straight Connector 2">
            <a:extLst>
              <a:ext uri="{FF2B5EF4-FFF2-40B4-BE49-F238E27FC236}">
                <a16:creationId xmlns:a16="http://schemas.microsoft.com/office/drawing/2014/main" id="{E27EB291-2A64-80AE-1E3B-A3BB9C63FA1C}"/>
              </a:ext>
            </a:extLst>
          </p:cNvPr>
          <p:cNvCxnSpPr>
            <a:cxnSpLocks/>
          </p:cNvCxnSpPr>
          <p:nvPr/>
        </p:nvCxnSpPr>
        <p:spPr>
          <a:xfrm>
            <a:off x="422897" y="2303253"/>
            <a:ext cx="5244658"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63710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4A75F97C-F13A-FC7E-B634-448E391CBFF2}"/>
              </a:ext>
            </a:extLst>
          </p:cNvPr>
          <p:cNvGraphicFramePr/>
          <p:nvPr/>
        </p:nvGraphicFramePr>
        <p:xfrm>
          <a:off x="3311465" y="0"/>
          <a:ext cx="81915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a:extLst>
              <a:ext uri="{FF2B5EF4-FFF2-40B4-BE49-F238E27FC236}">
                <a16:creationId xmlns:a16="http://schemas.microsoft.com/office/drawing/2014/main" id="{C2BAD7B4-5997-4A95-A2A9-773DF1F4CE53}"/>
              </a:ext>
            </a:extLst>
          </p:cNvPr>
          <p:cNvSpPr>
            <a:spLocks noGrp="1"/>
          </p:cNvSpPr>
          <p:nvPr>
            <p:ph type="ctrTitle"/>
          </p:nvPr>
        </p:nvSpPr>
        <p:spPr>
          <a:xfrm>
            <a:off x="422897" y="-360555"/>
            <a:ext cx="5151639" cy="1865012"/>
          </a:xfrm>
        </p:spPr>
        <p:txBody>
          <a:bodyPr>
            <a:normAutofit/>
          </a:bodyPr>
          <a:lstStyle/>
          <a:p>
            <a:r>
              <a:rPr lang="en-US" sz="3600" dirty="0"/>
              <a:t>Third-Party </a:t>
            </a:r>
            <a:br>
              <a:rPr lang="en-US" sz="3600" dirty="0"/>
            </a:br>
            <a:r>
              <a:rPr lang="en-US" sz="3600" dirty="0"/>
              <a:t>Cybersecurity Solutions</a:t>
            </a:r>
          </a:p>
        </p:txBody>
      </p:sp>
      <p:sp>
        <p:nvSpPr>
          <p:cNvPr id="6" name="Subtitle 5">
            <a:extLst>
              <a:ext uri="{FF2B5EF4-FFF2-40B4-BE49-F238E27FC236}">
                <a16:creationId xmlns:a16="http://schemas.microsoft.com/office/drawing/2014/main" id="{4552F1CF-68AA-447B-B5B0-C65BB72A5D6D}"/>
              </a:ext>
            </a:extLst>
          </p:cNvPr>
          <p:cNvSpPr>
            <a:spLocks noGrp="1"/>
          </p:cNvSpPr>
          <p:nvPr>
            <p:ph type="subTitle" idx="1"/>
          </p:nvPr>
        </p:nvSpPr>
        <p:spPr>
          <a:xfrm>
            <a:off x="422897" y="2090932"/>
            <a:ext cx="4977777" cy="4656973"/>
          </a:xfrm>
        </p:spPr>
        <p:txBody>
          <a:bodyPr>
            <a:normAutofit fontScale="92500" lnSpcReduction="10000"/>
          </a:bodyPr>
          <a:lstStyle/>
          <a:p>
            <a:pPr marL="342900" indent="-342900">
              <a:lnSpc>
                <a:spcPct val="120000"/>
              </a:lnSpc>
              <a:buFont typeface="Arial" panose="020B0604020202020204" pitchFamily="34" charset="0"/>
              <a:buChar char="•"/>
            </a:pPr>
            <a:r>
              <a:rPr lang="en-US" sz="1700" dirty="0">
                <a:latin typeface="Dante (Body)"/>
                <a:cs typeface="Arial" panose="020B0604020202020204" pitchFamily="34" charset="0"/>
              </a:rPr>
              <a:t>Managed Defense (SOC) Solution</a:t>
            </a:r>
          </a:p>
          <a:p>
            <a:pPr marL="800100" lvl="1" indent="-342900">
              <a:lnSpc>
                <a:spcPct val="120000"/>
              </a:lnSpc>
              <a:buFont typeface="Arial" panose="020B0604020202020204" pitchFamily="34" charset="0"/>
              <a:buChar char="•"/>
            </a:pPr>
            <a:r>
              <a:rPr lang="en-US" sz="1500" dirty="0">
                <a:latin typeface="Dante (Body)"/>
                <a:cs typeface="Arial" panose="020B0604020202020204" pitchFamily="34" charset="0"/>
              </a:rPr>
              <a:t>In-line network monitoring device</a:t>
            </a:r>
          </a:p>
          <a:p>
            <a:pPr marL="800100" lvl="1" indent="-342900">
              <a:lnSpc>
                <a:spcPct val="120000"/>
              </a:lnSpc>
              <a:buFont typeface="Arial" panose="020B0604020202020204" pitchFamily="34" charset="0"/>
              <a:buChar char="•"/>
            </a:pPr>
            <a:r>
              <a:rPr lang="en-US" sz="1500" dirty="0">
                <a:latin typeface="Dante (Body)"/>
                <a:cs typeface="Arial" panose="020B0604020202020204" pitchFamily="34" charset="0"/>
              </a:rPr>
              <a:t>24x7x365 coverage</a:t>
            </a:r>
          </a:p>
          <a:p>
            <a:pPr marL="800100" lvl="1" indent="-342900">
              <a:lnSpc>
                <a:spcPct val="120000"/>
              </a:lnSpc>
              <a:buFont typeface="Arial" panose="020B0604020202020204" pitchFamily="34" charset="0"/>
              <a:buChar char="•"/>
            </a:pPr>
            <a:r>
              <a:rPr lang="en-US" sz="1500" dirty="0">
                <a:latin typeface="Dante (Body)"/>
                <a:cs typeface="Arial" panose="020B0604020202020204" pitchFamily="34" charset="0"/>
              </a:rPr>
              <a:t>Hunting campaigns </a:t>
            </a:r>
          </a:p>
          <a:p>
            <a:pPr marL="342900" indent="-342900">
              <a:lnSpc>
                <a:spcPct val="120000"/>
              </a:lnSpc>
              <a:buFont typeface="Arial" panose="020B0604020202020204" pitchFamily="34" charset="0"/>
              <a:buChar char="•"/>
            </a:pPr>
            <a:r>
              <a:rPr lang="en-US" sz="1700" dirty="0">
                <a:latin typeface="Dante (Body)"/>
                <a:cs typeface="Arial" panose="020B0604020202020204" pitchFamily="34" charset="0"/>
              </a:rPr>
              <a:t>Email Threat Protection</a:t>
            </a:r>
          </a:p>
          <a:p>
            <a:pPr marL="800100" lvl="1" indent="-342900">
              <a:lnSpc>
                <a:spcPct val="120000"/>
              </a:lnSpc>
              <a:buFont typeface="Arial" panose="020B0604020202020204" pitchFamily="34" charset="0"/>
              <a:buChar char="•"/>
            </a:pPr>
            <a:r>
              <a:rPr lang="en-US" sz="1500" dirty="0">
                <a:latin typeface="Dante (Body)"/>
                <a:cs typeface="Arial" panose="020B0604020202020204" pitchFamily="34" charset="0"/>
              </a:rPr>
              <a:t>Inbound and outbound email security</a:t>
            </a:r>
          </a:p>
          <a:p>
            <a:pPr marL="800100" lvl="1" indent="-342900">
              <a:lnSpc>
                <a:spcPct val="120000"/>
              </a:lnSpc>
              <a:buFont typeface="Arial" panose="020B0604020202020204" pitchFamily="34" charset="0"/>
              <a:buChar char="•"/>
            </a:pPr>
            <a:r>
              <a:rPr lang="en-US" sz="1500" dirty="0">
                <a:latin typeface="Dante (Body)"/>
                <a:cs typeface="Arial" panose="020B0604020202020204" pitchFamily="34" charset="0"/>
              </a:rPr>
              <a:t>Email attachment and URL hidden threat analysis</a:t>
            </a:r>
          </a:p>
          <a:p>
            <a:pPr marL="800100" lvl="1" indent="-342900">
              <a:lnSpc>
                <a:spcPct val="120000"/>
              </a:lnSpc>
              <a:buFont typeface="Arial" panose="020B0604020202020204" pitchFamily="34" charset="0"/>
              <a:buChar char="•"/>
            </a:pPr>
            <a:r>
              <a:rPr lang="en-US" sz="1500" dirty="0">
                <a:latin typeface="Dante (Body)"/>
                <a:cs typeface="Arial" panose="020B0604020202020204" pitchFamily="34" charset="0"/>
              </a:rPr>
              <a:t>Automated policies, updates, and threat hunting</a:t>
            </a:r>
          </a:p>
          <a:p>
            <a:pPr marL="342900" indent="-342900">
              <a:lnSpc>
                <a:spcPct val="120000"/>
              </a:lnSpc>
              <a:buFont typeface="Arial" panose="020B0604020202020204" pitchFamily="34" charset="0"/>
              <a:buChar char="•"/>
            </a:pPr>
            <a:r>
              <a:rPr lang="en-US" sz="1700" dirty="0">
                <a:latin typeface="Dante (Body)"/>
                <a:cs typeface="Arial" panose="020B0604020202020204" pitchFamily="34" charset="0"/>
              </a:rPr>
              <a:t>Endpoint Protection</a:t>
            </a:r>
          </a:p>
          <a:p>
            <a:pPr marL="800100" lvl="1" indent="-342900">
              <a:lnSpc>
                <a:spcPct val="120000"/>
              </a:lnSpc>
              <a:buFont typeface="Arial" panose="020B0604020202020204" pitchFamily="34" charset="0"/>
              <a:buChar char="•"/>
            </a:pPr>
            <a:r>
              <a:rPr lang="en-US" sz="1500" dirty="0">
                <a:latin typeface="Dante (Body)"/>
                <a:cs typeface="Arial" panose="020B0604020202020204" pitchFamily="34" charset="0"/>
              </a:rPr>
              <a:t>Quarantining and investigation of device-level threats</a:t>
            </a:r>
          </a:p>
          <a:p>
            <a:pPr marL="800100" lvl="1" indent="-342900">
              <a:lnSpc>
                <a:spcPct val="120000"/>
              </a:lnSpc>
              <a:buFont typeface="Arial" panose="020B0604020202020204" pitchFamily="34" charset="0"/>
              <a:buChar char="•"/>
            </a:pPr>
            <a:r>
              <a:rPr lang="en-US" sz="1500" dirty="0">
                <a:latin typeface="Dante (Body)"/>
                <a:cs typeface="Arial" panose="020B0604020202020204" pitchFamily="34" charset="0"/>
              </a:rPr>
              <a:t>Protection against ransomware and credential theft attacks</a:t>
            </a:r>
          </a:p>
          <a:p>
            <a:pPr marL="800100" lvl="1" indent="-342900">
              <a:lnSpc>
                <a:spcPct val="120000"/>
              </a:lnSpc>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0" indent="0">
              <a:lnSpc>
                <a:spcPct val="120000"/>
              </a:lnSpc>
            </a:pPr>
            <a:r>
              <a:rPr lang="en-US" sz="2000" dirty="0">
                <a:latin typeface="Arial" panose="020B0604020202020204" pitchFamily="34" charset="0"/>
                <a:cs typeface="Arial" panose="020B0604020202020204" pitchFamily="34" charset="0"/>
              </a:rPr>
              <a:t>	</a:t>
            </a:r>
          </a:p>
          <a:p>
            <a:pPr marL="800100" lvl="1" indent="-342900">
              <a:lnSpc>
                <a:spcPct val="120000"/>
              </a:lnSpc>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p:txBody>
      </p:sp>
      <p:cxnSp>
        <p:nvCxnSpPr>
          <p:cNvPr id="3" name="Straight Connector 2">
            <a:extLst>
              <a:ext uri="{FF2B5EF4-FFF2-40B4-BE49-F238E27FC236}">
                <a16:creationId xmlns:a16="http://schemas.microsoft.com/office/drawing/2014/main" id="{E27EB291-2A64-80AE-1E3B-A3BB9C63FA1C}"/>
              </a:ext>
            </a:extLst>
          </p:cNvPr>
          <p:cNvCxnSpPr>
            <a:cxnSpLocks/>
          </p:cNvCxnSpPr>
          <p:nvPr/>
        </p:nvCxnSpPr>
        <p:spPr>
          <a:xfrm>
            <a:off x="422897" y="1730376"/>
            <a:ext cx="5244658"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3019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87257-8307-8E38-6081-4848FC5EBC9D}"/>
              </a:ext>
            </a:extLst>
          </p:cNvPr>
          <p:cNvSpPr>
            <a:spLocks noGrp="1"/>
          </p:cNvSpPr>
          <p:nvPr>
            <p:ph type="ctrTitle"/>
          </p:nvPr>
        </p:nvSpPr>
        <p:spPr>
          <a:xfrm>
            <a:off x="422898" y="238481"/>
            <a:ext cx="5673102" cy="1502182"/>
          </a:xfrm>
        </p:spPr>
        <p:txBody>
          <a:bodyPr>
            <a:normAutofit fontScale="90000"/>
          </a:bodyPr>
          <a:lstStyle/>
          <a:p>
            <a:r>
              <a:rPr lang="en-US" sz="3600" dirty="0"/>
              <a:t>Control Network Cybersecurity Considerations</a:t>
            </a:r>
          </a:p>
        </p:txBody>
      </p:sp>
      <p:sp>
        <p:nvSpPr>
          <p:cNvPr id="3" name="Subtitle 2">
            <a:extLst>
              <a:ext uri="{FF2B5EF4-FFF2-40B4-BE49-F238E27FC236}">
                <a16:creationId xmlns:a16="http://schemas.microsoft.com/office/drawing/2014/main" id="{F00DCE7A-13E9-056D-7A53-55E9B8EF69AF}"/>
              </a:ext>
            </a:extLst>
          </p:cNvPr>
          <p:cNvSpPr>
            <a:spLocks noGrp="1"/>
          </p:cNvSpPr>
          <p:nvPr>
            <p:ph type="subTitle" idx="1"/>
          </p:nvPr>
        </p:nvSpPr>
        <p:spPr>
          <a:xfrm>
            <a:off x="422898" y="1861852"/>
            <a:ext cx="4977777" cy="4594025"/>
          </a:xfrm>
        </p:spPr>
        <p:txBody>
          <a:bodyPr>
            <a:normAutofit/>
          </a:bodyPr>
          <a:lstStyle/>
          <a:p>
            <a:pPr marL="342900" indent="-342900">
              <a:lnSpc>
                <a:spcPct val="150000"/>
              </a:lnSpc>
              <a:buFont typeface="Arial" panose="020B0604020202020204" pitchFamily="34" charset="0"/>
              <a:buChar char="•"/>
            </a:pPr>
            <a:r>
              <a:rPr lang="en-US" sz="1600" dirty="0"/>
              <a:t>Industrial Control System (ICS) Purdue Model</a:t>
            </a:r>
          </a:p>
          <a:p>
            <a:pPr marL="800100" lvl="1" indent="-342900">
              <a:lnSpc>
                <a:spcPct val="150000"/>
              </a:lnSpc>
              <a:buFont typeface="Arial" panose="020B0604020202020204" pitchFamily="34" charset="0"/>
              <a:buChar char="•"/>
            </a:pPr>
            <a:r>
              <a:rPr lang="en-US" sz="1400" dirty="0"/>
              <a:t>Segmentation of control network (Enterprise/DMZ/Operation/Control/Process)</a:t>
            </a:r>
          </a:p>
          <a:p>
            <a:pPr marL="800100" lvl="1" indent="-342900">
              <a:lnSpc>
                <a:spcPct val="150000"/>
              </a:lnSpc>
              <a:buFont typeface="Arial" panose="020B0604020202020204" pitchFamily="34" charset="0"/>
              <a:buChar char="•"/>
            </a:pPr>
            <a:r>
              <a:rPr lang="en-US" sz="1400" dirty="0"/>
              <a:t>Implementation of an air gap between the IT and operational technology (OT) environment</a:t>
            </a:r>
          </a:p>
          <a:p>
            <a:pPr marL="342900" indent="-342900">
              <a:lnSpc>
                <a:spcPct val="150000"/>
              </a:lnSpc>
              <a:buFont typeface="Arial" panose="020B0604020202020204" pitchFamily="34" charset="0"/>
              <a:buChar char="•"/>
            </a:pPr>
            <a:r>
              <a:rPr lang="en-US" sz="1600" dirty="0"/>
              <a:t>Private backhaul communication</a:t>
            </a:r>
          </a:p>
          <a:p>
            <a:pPr marL="800100" lvl="1" indent="-342900">
              <a:lnSpc>
                <a:spcPct val="150000"/>
              </a:lnSpc>
              <a:buFont typeface="Arial" panose="020B0604020202020204" pitchFamily="34" charset="0"/>
              <a:buChar char="•"/>
            </a:pPr>
            <a:r>
              <a:rPr lang="en-US" sz="1400" dirty="0"/>
              <a:t>Redundant communication methods</a:t>
            </a:r>
          </a:p>
          <a:p>
            <a:pPr marL="342900" indent="-342900">
              <a:lnSpc>
                <a:spcPct val="150000"/>
              </a:lnSpc>
              <a:buFont typeface="Arial" panose="020B0604020202020204" pitchFamily="34" charset="0"/>
              <a:buChar char="•"/>
            </a:pPr>
            <a:r>
              <a:rPr lang="en-US" sz="1600" dirty="0"/>
              <a:t>Zero trust architecture</a:t>
            </a:r>
          </a:p>
          <a:p>
            <a:pPr marL="800100" lvl="1" indent="-342900">
              <a:lnSpc>
                <a:spcPct val="150000"/>
              </a:lnSpc>
              <a:buFont typeface="Arial" panose="020B0604020202020204" pitchFamily="34" charset="0"/>
              <a:buChar char="•"/>
            </a:pPr>
            <a:r>
              <a:rPr lang="en-US" sz="1400" dirty="0"/>
              <a:t>Remote access limitations</a:t>
            </a:r>
          </a:p>
          <a:p>
            <a:pPr marL="800100" lvl="1" indent="-342900">
              <a:lnSpc>
                <a:spcPct val="150000"/>
              </a:lnSpc>
              <a:buFont typeface="Arial" panose="020B0604020202020204" pitchFamily="34" charset="0"/>
              <a:buChar char="•"/>
            </a:pPr>
            <a:r>
              <a:rPr lang="en-US" sz="1400" dirty="0"/>
              <a:t>User management policies</a:t>
            </a:r>
          </a:p>
          <a:p>
            <a:pPr marL="342900" indent="-342900">
              <a:lnSpc>
                <a:spcPct val="150000"/>
              </a:lnSpc>
              <a:buFont typeface="Arial" panose="020B0604020202020204" pitchFamily="34" charset="0"/>
              <a:buChar char="•"/>
            </a:pPr>
            <a:r>
              <a:rPr lang="en-US" sz="1600" dirty="0"/>
              <a:t>OT Environment monitoring solutions</a:t>
            </a:r>
          </a:p>
        </p:txBody>
      </p:sp>
      <p:cxnSp>
        <p:nvCxnSpPr>
          <p:cNvPr id="5" name="Straight Connector 4">
            <a:extLst>
              <a:ext uri="{FF2B5EF4-FFF2-40B4-BE49-F238E27FC236}">
                <a16:creationId xmlns:a16="http://schemas.microsoft.com/office/drawing/2014/main" id="{8FF0521F-E82A-66D3-F9C3-16329B1315F1}"/>
              </a:ext>
            </a:extLst>
          </p:cNvPr>
          <p:cNvCxnSpPr>
            <a:cxnSpLocks/>
          </p:cNvCxnSpPr>
          <p:nvPr/>
        </p:nvCxnSpPr>
        <p:spPr>
          <a:xfrm>
            <a:off x="515873" y="1752543"/>
            <a:ext cx="4439526"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A7AE341-304C-3B1E-B7EA-6781DF088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7465" y="1427606"/>
            <a:ext cx="5577027" cy="5430394"/>
          </a:xfrm>
          <a:prstGeom prst="rect">
            <a:avLst/>
          </a:prstGeom>
        </p:spPr>
      </p:pic>
    </p:spTree>
    <p:extLst>
      <p:ext uri="{BB962C8B-B14F-4D97-AF65-F5344CB8AC3E}">
        <p14:creationId xmlns:p14="http://schemas.microsoft.com/office/powerpoint/2010/main" val="2142737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2A921D-3B4B-EAA2-9EA2-971CB3C598B1}"/>
              </a:ext>
            </a:extLst>
          </p:cNvPr>
          <p:cNvSpPr>
            <a:spLocks noGrp="1"/>
          </p:cNvSpPr>
          <p:nvPr>
            <p:ph type="body" sz="quarter" idx="15"/>
          </p:nvPr>
        </p:nvSpPr>
        <p:spPr>
          <a:xfrm>
            <a:off x="553287" y="4065195"/>
            <a:ext cx="2522422" cy="338554"/>
          </a:xfrm>
        </p:spPr>
        <p:txBody>
          <a:bodyPr/>
          <a:lstStyle/>
          <a:p>
            <a:r>
              <a:rPr lang="en-US" dirty="0" err="1"/>
              <a:t>Carollo</a:t>
            </a:r>
            <a:r>
              <a:rPr lang="en-US" dirty="0"/>
              <a:t> Engineers</a:t>
            </a:r>
          </a:p>
        </p:txBody>
      </p:sp>
      <p:sp>
        <p:nvSpPr>
          <p:cNvPr id="3" name="Title 2">
            <a:extLst>
              <a:ext uri="{FF2B5EF4-FFF2-40B4-BE49-F238E27FC236}">
                <a16:creationId xmlns:a16="http://schemas.microsoft.com/office/drawing/2014/main" id="{5F02FFD7-E55D-2A1E-DDEF-F85327AE0AAB}"/>
              </a:ext>
            </a:extLst>
          </p:cNvPr>
          <p:cNvSpPr>
            <a:spLocks noGrp="1"/>
          </p:cNvSpPr>
          <p:nvPr>
            <p:ph type="title"/>
          </p:nvPr>
        </p:nvSpPr>
        <p:spPr>
          <a:xfrm>
            <a:off x="73891" y="2198181"/>
            <a:ext cx="3001818" cy="646331"/>
          </a:xfrm>
        </p:spPr>
        <p:txBody>
          <a:bodyPr/>
          <a:lstStyle/>
          <a:p>
            <a:r>
              <a:rPr lang="en-US" sz="2000" dirty="0"/>
              <a:t>Norm Anderson, PE</a:t>
            </a:r>
            <a:br>
              <a:rPr lang="en-US" sz="2000" dirty="0"/>
            </a:br>
            <a:r>
              <a:rPr lang="en-US" sz="2000" dirty="0"/>
              <a:t>Principal EI&amp;C Engineer</a:t>
            </a:r>
          </a:p>
        </p:txBody>
      </p:sp>
      <p:pic>
        <p:nvPicPr>
          <p:cNvPr id="7" name="Content Placeholder 6" descr="A person in a suit and tie&#10;&#10;Description automatically generated">
            <a:extLst>
              <a:ext uri="{FF2B5EF4-FFF2-40B4-BE49-F238E27FC236}">
                <a16:creationId xmlns:a16="http://schemas.microsoft.com/office/drawing/2014/main" id="{C5AE8FE8-2EF9-9672-93D1-AFD3F92FAABC}"/>
              </a:ext>
            </a:extLst>
          </p:cNvPr>
          <p:cNvPicPr>
            <a:picLocks noGrp="1" noChangeAspect="1"/>
          </p:cNvPicPr>
          <p:nvPr>
            <p:ph sz="quarter" idx="61"/>
          </p:nvPr>
        </p:nvPicPr>
        <p:blipFill>
          <a:blip r:embed="rId2">
            <a:extLst>
              <a:ext uri="{28A0092B-C50C-407E-A947-70E740481C1C}">
                <a14:useLocalDpi xmlns:a14="http://schemas.microsoft.com/office/drawing/2010/main" val="0"/>
              </a:ext>
            </a:extLst>
          </a:blip>
          <a:stretch>
            <a:fillRect/>
          </a:stretch>
        </p:blipFill>
        <p:spPr>
          <a:xfrm>
            <a:off x="4470375" y="495300"/>
            <a:ext cx="2728962" cy="2746375"/>
          </a:xfrm>
        </p:spPr>
      </p:pic>
      <p:sp>
        <p:nvSpPr>
          <p:cNvPr id="11" name="TextBox 10">
            <a:extLst>
              <a:ext uri="{FF2B5EF4-FFF2-40B4-BE49-F238E27FC236}">
                <a16:creationId xmlns:a16="http://schemas.microsoft.com/office/drawing/2014/main" id="{6FFD96C2-9311-C85E-0D32-3E5A6743A892}"/>
              </a:ext>
            </a:extLst>
          </p:cNvPr>
          <p:cNvSpPr txBox="1"/>
          <p:nvPr/>
        </p:nvSpPr>
        <p:spPr>
          <a:xfrm>
            <a:off x="3377952" y="3429000"/>
            <a:ext cx="8571391" cy="2862322"/>
          </a:xfrm>
          <a:prstGeom prst="rect">
            <a:avLst/>
          </a:prstGeom>
          <a:noFill/>
        </p:spPr>
        <p:txBody>
          <a:bodyPr wrap="square">
            <a:spAutoFit/>
          </a:bodyPr>
          <a:lstStyle/>
          <a:p>
            <a:pPr lvl="0" algn="just" eaLnBrk="1" fontAlgn="auto" hangingPunct="1">
              <a:spcBef>
                <a:spcPts val="0"/>
              </a:spcBef>
              <a:spcAft>
                <a:spcPts val="1200"/>
              </a:spcAft>
              <a:defRPr/>
            </a:pPr>
            <a:r>
              <a:rPr lang="en-US" sz="1800" dirty="0"/>
              <a:t>Norm has been providing secure and reliable SCADA, I&amp;C, electrical, and physical and cyber security solutions for over 20 years for water, wastewater, and environmental projects in both the public and private sectors. He is experienced in the planning, design, commissioning, and management of highly technical automation projects and able to generate innovative solutions to complex problems. He has specialized in industrial control system network security and also served as the SCADA Manager at a municipal utility dealing with the challenge of maintaining and expanding automation and communications systems first hand.  Norm is a certified Global Industrial Cyber Security Professional and former Chairman of the AWWA Cybersecurity Subcommittee.</a:t>
            </a:r>
            <a:endParaRPr kumimoji="0" lang="en-US" sz="1200" b="0" i="0" u="none" strike="noStrike" kern="1200" cap="none" spc="0" normalizeH="0" baseline="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 name="Text Placeholder 7">
            <a:extLst>
              <a:ext uri="{FF2B5EF4-FFF2-40B4-BE49-F238E27FC236}">
                <a16:creationId xmlns:a16="http://schemas.microsoft.com/office/drawing/2014/main" id="{0B03066C-D4CE-5752-6CBC-6E9504ED1549}"/>
              </a:ext>
            </a:extLst>
          </p:cNvPr>
          <p:cNvSpPr>
            <a:spLocks noGrp="1"/>
          </p:cNvSpPr>
          <p:nvPr>
            <p:ph type="body" sz="quarter" idx="17"/>
          </p:nvPr>
        </p:nvSpPr>
        <p:spPr>
          <a:xfrm>
            <a:off x="8320363" y="2475180"/>
            <a:ext cx="3094037" cy="584775"/>
          </a:xfrm>
        </p:spPr>
        <p:txBody>
          <a:bodyPr/>
          <a:lstStyle/>
          <a:p>
            <a:r>
              <a:rPr lang="en-US" dirty="0"/>
              <a:t>Global Industrial Cybersecurity Professional (GICSP)</a:t>
            </a:r>
          </a:p>
        </p:txBody>
      </p:sp>
    </p:spTree>
    <p:extLst>
      <p:ext uri="{BB962C8B-B14F-4D97-AF65-F5344CB8AC3E}">
        <p14:creationId xmlns:p14="http://schemas.microsoft.com/office/powerpoint/2010/main" val="7201869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86AEC02-E4F0-29D4-9992-A71EC4DC201D}"/>
              </a:ext>
            </a:extLst>
          </p:cNvPr>
          <p:cNvSpPr/>
          <p:nvPr/>
        </p:nvSpPr>
        <p:spPr>
          <a:xfrm>
            <a:off x="5638800" y="0"/>
            <a:ext cx="5864352" cy="3355975"/>
          </a:xfrm>
          <a:prstGeom prst="rect">
            <a:avLst/>
          </a:prstGeom>
          <a:solidFill>
            <a:schemeClr val="accent1">
              <a:lumMod val="60000"/>
              <a:lumOff val="40000"/>
              <a:alpha val="2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BA3366-097D-49B2-BEEA-81A815AD36F1}"/>
              </a:ext>
            </a:extLst>
          </p:cNvPr>
          <p:cNvSpPr>
            <a:spLocks noGrp="1"/>
          </p:cNvSpPr>
          <p:nvPr>
            <p:ph type="title"/>
          </p:nvPr>
        </p:nvSpPr>
        <p:spPr>
          <a:xfrm>
            <a:off x="444942" y="788568"/>
            <a:ext cx="4907908" cy="2640432"/>
          </a:xfrm>
        </p:spPr>
        <p:txBody>
          <a:bodyPr>
            <a:normAutofit/>
          </a:bodyPr>
          <a:lstStyle/>
          <a:p>
            <a:r>
              <a:rPr lang="en-US" sz="3600" dirty="0">
                <a:cs typeface="Arial" panose="020B0604020202020204" pitchFamily="34" charset="0"/>
              </a:rPr>
              <a:t>Cybersecurity </a:t>
            </a:r>
            <a:br>
              <a:rPr lang="en-US" sz="3600" dirty="0">
                <a:cs typeface="Arial" panose="020B0604020202020204" pitchFamily="34" charset="0"/>
              </a:rPr>
            </a:br>
            <a:r>
              <a:rPr lang="en-US" sz="3600" dirty="0">
                <a:cs typeface="Arial" panose="020B0604020202020204" pitchFamily="34" charset="0"/>
              </a:rPr>
              <a:t>Training Initiatives</a:t>
            </a:r>
            <a:endParaRPr lang="en-US" sz="3600" dirty="0"/>
          </a:p>
        </p:txBody>
      </p:sp>
      <p:sp>
        <p:nvSpPr>
          <p:cNvPr id="3" name="Content Placeholder 2">
            <a:extLst>
              <a:ext uri="{FF2B5EF4-FFF2-40B4-BE49-F238E27FC236}">
                <a16:creationId xmlns:a16="http://schemas.microsoft.com/office/drawing/2014/main" id="{4C60A8D4-7BF4-4460-BA9F-D14097787290}"/>
              </a:ext>
            </a:extLst>
          </p:cNvPr>
          <p:cNvSpPr>
            <a:spLocks noGrp="1"/>
          </p:cNvSpPr>
          <p:nvPr>
            <p:ph idx="1"/>
          </p:nvPr>
        </p:nvSpPr>
        <p:spPr>
          <a:xfrm>
            <a:off x="420688" y="2296207"/>
            <a:ext cx="4956417" cy="3875991"/>
          </a:xfrm>
        </p:spPr>
        <p:txBody>
          <a:bodyPr>
            <a:normAutofit/>
          </a:bodyPr>
          <a:lstStyle/>
          <a:p>
            <a:pPr marL="342900" indent="-342900">
              <a:lnSpc>
                <a:spcPct val="120000"/>
              </a:lnSpc>
              <a:buFont typeface="Arial" panose="020B0604020202020204" pitchFamily="34" charset="0"/>
              <a:buChar char="•"/>
            </a:pPr>
            <a:r>
              <a:rPr lang="en-US" sz="1600" dirty="0">
                <a:latin typeface="Dante (Body)"/>
                <a:cs typeface="Arial" panose="020B0604020202020204" pitchFamily="34" charset="0"/>
              </a:rPr>
              <a:t>Cyber Security Threat Briefings</a:t>
            </a:r>
          </a:p>
          <a:p>
            <a:pPr marL="342900" indent="-342900">
              <a:lnSpc>
                <a:spcPct val="120000"/>
              </a:lnSpc>
              <a:buFont typeface="Arial" panose="020B0604020202020204" pitchFamily="34" charset="0"/>
              <a:buChar char="•"/>
            </a:pPr>
            <a:r>
              <a:rPr lang="en-US" sz="1600" dirty="0">
                <a:latin typeface="Dante (Body)"/>
                <a:cs typeface="Arial" panose="020B0604020202020204" pitchFamily="34" charset="0"/>
              </a:rPr>
              <a:t>Employee Knowledge Sharing</a:t>
            </a:r>
          </a:p>
          <a:p>
            <a:pPr marL="342900" indent="-342900">
              <a:lnSpc>
                <a:spcPct val="120000"/>
              </a:lnSpc>
              <a:buFont typeface="Arial" panose="020B0604020202020204" pitchFamily="34" charset="0"/>
              <a:buChar char="•"/>
            </a:pPr>
            <a:r>
              <a:rPr lang="en-US" sz="1600" dirty="0">
                <a:latin typeface="Dante (Body)"/>
                <a:cs typeface="Arial" panose="020B0604020202020204" pitchFamily="34" charset="0"/>
              </a:rPr>
              <a:t>KnowBe4 Cybersecurity Awareness Training</a:t>
            </a:r>
          </a:p>
          <a:p>
            <a:pPr marL="800100" lvl="1" indent="-342900">
              <a:lnSpc>
                <a:spcPct val="120000"/>
              </a:lnSpc>
              <a:buFont typeface="Arial" panose="020B0604020202020204" pitchFamily="34" charset="0"/>
              <a:buChar char="•"/>
            </a:pPr>
            <a:r>
              <a:rPr lang="en-US" sz="1400" dirty="0">
                <a:latin typeface="Dante (Body)"/>
                <a:cs typeface="Arial" panose="020B0604020202020204" pitchFamily="34" charset="0"/>
              </a:rPr>
              <a:t>Cyber Security Informational campaigns</a:t>
            </a:r>
          </a:p>
          <a:p>
            <a:pPr marL="800100" lvl="1" indent="-342900">
              <a:lnSpc>
                <a:spcPct val="120000"/>
              </a:lnSpc>
              <a:buFont typeface="Arial" panose="020B0604020202020204" pitchFamily="34" charset="0"/>
              <a:buChar char="•"/>
            </a:pPr>
            <a:r>
              <a:rPr lang="en-US" sz="1400" dirty="0">
                <a:latin typeface="Dante (Body)"/>
                <a:cs typeface="Arial" panose="020B0604020202020204" pitchFamily="34" charset="0"/>
              </a:rPr>
              <a:t>Phishing campaigns</a:t>
            </a:r>
          </a:p>
          <a:p>
            <a:pPr marL="114300" indent="-342900">
              <a:lnSpc>
                <a:spcPct val="120000"/>
              </a:lnSpc>
              <a:buFont typeface="Arial" panose="020B0604020202020204" pitchFamily="34" charset="0"/>
              <a:buChar char="•"/>
            </a:pPr>
            <a:r>
              <a:rPr lang="en-US" sz="1600" dirty="0">
                <a:latin typeface="Dante (Body)"/>
                <a:cs typeface="Arial" panose="020B0604020202020204" pitchFamily="34" charset="0"/>
              </a:rPr>
              <a:t>Tabletop Exercises</a:t>
            </a:r>
          </a:p>
          <a:p>
            <a:pPr marL="800100" lvl="1" indent="-342900">
              <a:lnSpc>
                <a:spcPct val="120000"/>
              </a:lnSpc>
              <a:buFont typeface="Arial" panose="020B0604020202020204" pitchFamily="34" charset="0"/>
              <a:buChar char="•"/>
            </a:pPr>
            <a:r>
              <a:rPr lang="en-US" sz="1400" dirty="0">
                <a:latin typeface="Dante (Body)"/>
                <a:cs typeface="Arial" panose="020B0604020202020204" pitchFamily="34" charset="0"/>
              </a:rPr>
              <a:t>Review means and methods in responding to potential cybersecurity scenarios</a:t>
            </a:r>
          </a:p>
          <a:p>
            <a:pPr marL="800100" lvl="1" indent="-342900">
              <a:lnSpc>
                <a:spcPct val="120000"/>
              </a:lnSpc>
              <a:buFont typeface="Arial" panose="020B0604020202020204" pitchFamily="34" charset="0"/>
              <a:buChar char="•"/>
            </a:pPr>
            <a:r>
              <a:rPr lang="en-US" sz="1400" dirty="0">
                <a:latin typeface="Dante (Body)"/>
                <a:cs typeface="Arial" panose="020B0604020202020204" pitchFamily="34" charset="0"/>
              </a:rPr>
              <a:t>Review Disaster Recovery plans and documentation</a:t>
            </a:r>
          </a:p>
          <a:p>
            <a:pPr marL="285750" indent="-285750">
              <a:lnSpc>
                <a:spcPct val="120000"/>
              </a:lnSpc>
              <a:buFont typeface="Arial" panose="020B0604020202020204" pitchFamily="34" charset="0"/>
              <a:buChar char="•"/>
            </a:pPr>
            <a:r>
              <a:rPr lang="en-US" sz="1600" dirty="0">
                <a:latin typeface="Dante (Body)"/>
                <a:cs typeface="Arial" panose="020B0604020202020204" pitchFamily="34" charset="0"/>
              </a:rPr>
              <a:t>Review of employee roles and responsibilities </a:t>
            </a:r>
          </a:p>
          <a:p>
            <a:endParaRPr lang="en-US" dirty="0"/>
          </a:p>
        </p:txBody>
      </p:sp>
      <p:pic>
        <p:nvPicPr>
          <p:cNvPr id="15" name="Picture 2" descr="KnowBe4: New Security Awareness Training Platform | The Buzz">
            <a:extLst>
              <a:ext uri="{FF2B5EF4-FFF2-40B4-BE49-F238E27FC236}">
                <a16:creationId xmlns:a16="http://schemas.microsoft.com/office/drawing/2014/main" id="{3E6DBB89-EC62-099E-5ECD-EC75DC8A9A9D}"/>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bwMode="auto">
          <a:xfrm>
            <a:off x="6010645" y="269874"/>
            <a:ext cx="5230812" cy="28162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Placeholder 15">
            <a:extLst>
              <a:ext uri="{FF2B5EF4-FFF2-40B4-BE49-F238E27FC236}">
                <a16:creationId xmlns:a16="http://schemas.microsoft.com/office/drawing/2014/main" id="{6E9B13BF-199C-8194-0C04-56C1D9DE7EC0}"/>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l="633" r="633"/>
          <a:stretch/>
        </p:blipFill>
        <p:spPr>
          <a:xfrm>
            <a:off x="5651500" y="3355975"/>
            <a:ext cx="5842000" cy="2816225"/>
          </a:xfrm>
          <a:prstGeom prst="rect">
            <a:avLst/>
          </a:prstGeom>
        </p:spPr>
      </p:pic>
      <p:cxnSp>
        <p:nvCxnSpPr>
          <p:cNvPr id="18" name="Straight Connector 17">
            <a:extLst>
              <a:ext uri="{FF2B5EF4-FFF2-40B4-BE49-F238E27FC236}">
                <a16:creationId xmlns:a16="http://schemas.microsoft.com/office/drawing/2014/main" id="{FACD80D5-AA72-50A3-E3E1-9EE691F4A329}"/>
              </a:ext>
            </a:extLst>
          </p:cNvPr>
          <p:cNvCxnSpPr>
            <a:cxnSpLocks/>
          </p:cNvCxnSpPr>
          <p:nvPr/>
        </p:nvCxnSpPr>
        <p:spPr>
          <a:xfrm>
            <a:off x="515874" y="1921360"/>
            <a:ext cx="4439526"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46779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3F57128-05C8-2A9D-8EA5-8E51B488505E}"/>
              </a:ext>
            </a:extLst>
          </p:cNvPr>
          <p:cNvSpPr>
            <a:spLocks noGrp="1"/>
          </p:cNvSpPr>
          <p:nvPr>
            <p:ph type="body" sz="quarter" idx="15"/>
          </p:nvPr>
        </p:nvSpPr>
        <p:spPr/>
        <p:txBody>
          <a:bodyPr/>
          <a:lstStyle/>
          <a:p>
            <a:r>
              <a:rPr lang="en-US" dirty="0"/>
              <a:t>04</a:t>
            </a:r>
          </a:p>
        </p:txBody>
      </p:sp>
      <p:sp>
        <p:nvSpPr>
          <p:cNvPr id="7" name="Text Placeholder 6">
            <a:extLst>
              <a:ext uri="{FF2B5EF4-FFF2-40B4-BE49-F238E27FC236}">
                <a16:creationId xmlns:a16="http://schemas.microsoft.com/office/drawing/2014/main" id="{036AD1C9-AF3B-B32B-0D55-914CDAD6D56C}"/>
              </a:ext>
            </a:extLst>
          </p:cNvPr>
          <p:cNvSpPr>
            <a:spLocks noGrp="1"/>
          </p:cNvSpPr>
          <p:nvPr>
            <p:ph type="body" sz="quarter" idx="14"/>
          </p:nvPr>
        </p:nvSpPr>
        <p:spPr/>
        <p:txBody>
          <a:bodyPr/>
          <a:lstStyle/>
          <a:p>
            <a:r>
              <a:rPr lang="en-US" dirty="0"/>
              <a:t>Summary and Questions</a:t>
            </a:r>
          </a:p>
        </p:txBody>
      </p:sp>
    </p:spTree>
    <p:extLst>
      <p:ext uri="{BB962C8B-B14F-4D97-AF65-F5344CB8AC3E}">
        <p14:creationId xmlns:p14="http://schemas.microsoft.com/office/powerpoint/2010/main" val="21576264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006AD4-DCA8-3D91-0688-B0D1C3B3D00A}"/>
              </a:ext>
            </a:extLst>
          </p:cNvPr>
          <p:cNvSpPr>
            <a:spLocks noGrp="1"/>
          </p:cNvSpPr>
          <p:nvPr>
            <p:ph type="body" sz="quarter" idx="10"/>
          </p:nvPr>
        </p:nvSpPr>
        <p:spPr/>
        <p:txBody>
          <a:bodyPr/>
          <a:lstStyle/>
          <a:p>
            <a:r>
              <a:rPr lang="en-US" dirty="0"/>
              <a:t>Monitoring and Improving – Step 5</a:t>
            </a:r>
          </a:p>
        </p:txBody>
      </p:sp>
      <p:pic>
        <p:nvPicPr>
          <p:cNvPr id="4" name="Picture 3">
            <a:extLst>
              <a:ext uri="{FF2B5EF4-FFF2-40B4-BE49-F238E27FC236}">
                <a16:creationId xmlns:a16="http://schemas.microsoft.com/office/drawing/2014/main" id="{2FFE33E0-2C9B-9AC9-646D-0970E58DF0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424" y="2926998"/>
            <a:ext cx="2803946" cy="2739487"/>
          </a:xfrm>
          <a:prstGeom prst="rect">
            <a:avLst/>
          </a:prstGeom>
        </p:spPr>
      </p:pic>
      <p:pic>
        <p:nvPicPr>
          <p:cNvPr id="6" name="Picture 5">
            <a:extLst>
              <a:ext uri="{FF2B5EF4-FFF2-40B4-BE49-F238E27FC236}">
                <a16:creationId xmlns:a16="http://schemas.microsoft.com/office/drawing/2014/main" id="{3D2029FC-778F-2E3D-A6C4-7CB9B55019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8157" y="3209550"/>
            <a:ext cx="2736907" cy="2174381"/>
          </a:xfrm>
          <a:prstGeom prst="rect">
            <a:avLst/>
          </a:prstGeom>
        </p:spPr>
      </p:pic>
      <p:pic>
        <p:nvPicPr>
          <p:cNvPr id="8" name="Picture 7">
            <a:extLst>
              <a:ext uri="{FF2B5EF4-FFF2-40B4-BE49-F238E27FC236}">
                <a16:creationId xmlns:a16="http://schemas.microsoft.com/office/drawing/2014/main" id="{F6558832-7AD7-1D6E-C6AE-D276D01D5F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424" y="1325539"/>
            <a:ext cx="10925175" cy="858407"/>
          </a:xfrm>
          <a:prstGeom prst="rect">
            <a:avLst/>
          </a:prstGeom>
        </p:spPr>
      </p:pic>
      <p:pic>
        <p:nvPicPr>
          <p:cNvPr id="9" name="Picture 8">
            <a:extLst>
              <a:ext uri="{FF2B5EF4-FFF2-40B4-BE49-F238E27FC236}">
                <a16:creationId xmlns:a16="http://schemas.microsoft.com/office/drawing/2014/main" id="{FB1D0F63-B034-6A58-9E30-ED45009FF6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5851" y="2923285"/>
            <a:ext cx="2010285" cy="2743200"/>
          </a:xfrm>
          <a:prstGeom prst="rect">
            <a:avLst/>
          </a:prstGeom>
        </p:spPr>
      </p:pic>
    </p:spTree>
    <p:extLst>
      <p:ext uri="{BB962C8B-B14F-4D97-AF65-F5344CB8AC3E}">
        <p14:creationId xmlns:p14="http://schemas.microsoft.com/office/powerpoint/2010/main" val="1140402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006AD4-DCA8-3D91-0688-B0D1C3B3D00A}"/>
              </a:ext>
            </a:extLst>
          </p:cNvPr>
          <p:cNvSpPr>
            <a:spLocks noGrp="1"/>
          </p:cNvSpPr>
          <p:nvPr>
            <p:ph type="body" sz="quarter" idx="10"/>
          </p:nvPr>
        </p:nvSpPr>
        <p:spPr/>
        <p:txBody>
          <a:bodyPr/>
          <a:lstStyle/>
          <a:p>
            <a:r>
              <a:rPr lang="en-US"/>
              <a:t>Summary</a:t>
            </a:r>
            <a:endParaRPr lang="en-US" dirty="0"/>
          </a:p>
        </p:txBody>
      </p:sp>
      <p:sp>
        <p:nvSpPr>
          <p:cNvPr id="3" name="TextBox 2">
            <a:extLst>
              <a:ext uri="{FF2B5EF4-FFF2-40B4-BE49-F238E27FC236}">
                <a16:creationId xmlns:a16="http://schemas.microsoft.com/office/drawing/2014/main" id="{3CE48029-9425-3DF4-F5E9-8B69382C2ED0}"/>
              </a:ext>
            </a:extLst>
          </p:cNvPr>
          <p:cNvSpPr txBox="1"/>
          <p:nvPr/>
        </p:nvSpPr>
        <p:spPr>
          <a:xfrm>
            <a:off x="8054111" y="3680799"/>
            <a:ext cx="2900218" cy="1384995"/>
          </a:xfrm>
          <a:prstGeom prst="rect">
            <a:avLst/>
          </a:prstGeom>
          <a:noFill/>
        </p:spPr>
        <p:txBody>
          <a:bodyPr wrap="square" rtlCol="0">
            <a:spAutoFit/>
          </a:bodyPr>
          <a:lstStyle/>
          <a:p>
            <a:pPr algn="ctr"/>
            <a:r>
              <a:rPr lang="en-US" sz="1400" dirty="0"/>
              <a:t>Program should be reviewed by the Cybersecurity Governance Committee to verify information is still accurate, plans are on track, progress is being made, and new threats and risks are addressed.</a:t>
            </a:r>
          </a:p>
        </p:txBody>
      </p:sp>
      <p:pic>
        <p:nvPicPr>
          <p:cNvPr id="7" name="Picture 6">
            <a:extLst>
              <a:ext uri="{FF2B5EF4-FFF2-40B4-BE49-F238E27FC236}">
                <a16:creationId xmlns:a16="http://schemas.microsoft.com/office/drawing/2014/main" id="{9C10C843-92F0-33E1-0F7D-60DDE5B199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7671" y="2004290"/>
            <a:ext cx="1604963" cy="1604963"/>
          </a:xfrm>
          <a:prstGeom prst="rect">
            <a:avLst/>
          </a:prstGeom>
        </p:spPr>
      </p:pic>
      <p:sp>
        <p:nvSpPr>
          <p:cNvPr id="10" name="TextBox 9">
            <a:extLst>
              <a:ext uri="{FF2B5EF4-FFF2-40B4-BE49-F238E27FC236}">
                <a16:creationId xmlns:a16="http://schemas.microsoft.com/office/drawing/2014/main" id="{05469E69-C3BF-62D2-AE66-8459CF087481}"/>
              </a:ext>
            </a:extLst>
          </p:cNvPr>
          <p:cNvSpPr txBox="1"/>
          <p:nvPr/>
        </p:nvSpPr>
        <p:spPr>
          <a:xfrm>
            <a:off x="832356" y="3788519"/>
            <a:ext cx="2363425" cy="1169551"/>
          </a:xfrm>
          <a:prstGeom prst="rect">
            <a:avLst/>
          </a:prstGeom>
          <a:noFill/>
        </p:spPr>
        <p:txBody>
          <a:bodyPr wrap="square">
            <a:spAutoFit/>
          </a:bodyPr>
          <a:lstStyle/>
          <a:p>
            <a:pPr algn="ctr"/>
            <a:r>
              <a:rPr lang="en-US" sz="1400" dirty="0"/>
              <a:t>Document system, implementations, projects, response, and initiatives in a Cybersecurity Plan.</a:t>
            </a:r>
          </a:p>
          <a:p>
            <a:pPr algn="ctr"/>
            <a:r>
              <a:rPr lang="en-US" sz="1400" dirty="0"/>
              <a:t>(Corresponds to AWIA ERP)</a:t>
            </a:r>
          </a:p>
        </p:txBody>
      </p:sp>
      <p:pic>
        <p:nvPicPr>
          <p:cNvPr id="11" name="Picture 10">
            <a:extLst>
              <a:ext uri="{FF2B5EF4-FFF2-40B4-BE49-F238E27FC236}">
                <a16:creationId xmlns:a16="http://schemas.microsoft.com/office/drawing/2014/main" id="{490C6011-1BA0-7D9B-AED9-E14F5260F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0582" y="2097062"/>
            <a:ext cx="1447536" cy="1447536"/>
          </a:xfrm>
          <a:prstGeom prst="rect">
            <a:avLst/>
          </a:prstGeom>
        </p:spPr>
      </p:pic>
      <p:sp>
        <p:nvSpPr>
          <p:cNvPr id="13" name="TextBox 12">
            <a:extLst>
              <a:ext uri="{FF2B5EF4-FFF2-40B4-BE49-F238E27FC236}">
                <a16:creationId xmlns:a16="http://schemas.microsoft.com/office/drawing/2014/main" id="{4FACC813-20D6-4F47-90EB-3585EC20FC0B}"/>
              </a:ext>
            </a:extLst>
          </p:cNvPr>
          <p:cNvSpPr txBox="1"/>
          <p:nvPr/>
        </p:nvSpPr>
        <p:spPr>
          <a:xfrm>
            <a:off x="4202546" y="3680798"/>
            <a:ext cx="2844800" cy="1384995"/>
          </a:xfrm>
          <a:prstGeom prst="rect">
            <a:avLst/>
          </a:prstGeom>
          <a:noFill/>
        </p:spPr>
        <p:txBody>
          <a:bodyPr wrap="square">
            <a:spAutoFit/>
          </a:bodyPr>
          <a:lstStyle/>
          <a:p>
            <a:pPr algn="ctr"/>
            <a:r>
              <a:rPr lang="en-US" sz="1400" dirty="0"/>
              <a:t>Policies and procedures developed should be part of the overall cybersecurity plan, and training, and acceptable use policies tuned to match these overall strategies.</a:t>
            </a:r>
          </a:p>
        </p:txBody>
      </p:sp>
      <p:pic>
        <p:nvPicPr>
          <p:cNvPr id="14" name="Picture 13">
            <a:extLst>
              <a:ext uri="{FF2B5EF4-FFF2-40B4-BE49-F238E27FC236}">
                <a16:creationId xmlns:a16="http://schemas.microsoft.com/office/drawing/2014/main" id="{CBF7781C-1225-DDEB-4EB1-BFA2859E22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1738" y="1939634"/>
            <a:ext cx="1604964" cy="1604964"/>
          </a:xfrm>
          <a:prstGeom prst="rect">
            <a:avLst/>
          </a:prstGeom>
        </p:spPr>
      </p:pic>
    </p:spTree>
    <p:extLst>
      <p:ext uri="{BB962C8B-B14F-4D97-AF65-F5344CB8AC3E}">
        <p14:creationId xmlns:p14="http://schemas.microsoft.com/office/powerpoint/2010/main" val="9182143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006AD4-DCA8-3D91-0688-B0D1C3B3D00A}"/>
              </a:ext>
            </a:extLst>
          </p:cNvPr>
          <p:cNvSpPr>
            <a:spLocks noGrp="1"/>
          </p:cNvSpPr>
          <p:nvPr>
            <p:ph type="body" sz="quarter" idx="10"/>
          </p:nvPr>
        </p:nvSpPr>
        <p:spPr/>
        <p:txBody>
          <a:bodyPr/>
          <a:lstStyle/>
          <a:p>
            <a:r>
              <a:rPr lang="en-US" dirty="0"/>
              <a:t>Summary and Questions</a:t>
            </a:r>
          </a:p>
        </p:txBody>
      </p:sp>
      <p:pic>
        <p:nvPicPr>
          <p:cNvPr id="4" name="Picture 3">
            <a:extLst>
              <a:ext uri="{FF2B5EF4-FFF2-40B4-BE49-F238E27FC236}">
                <a16:creationId xmlns:a16="http://schemas.microsoft.com/office/drawing/2014/main" id="{0F1A4F2E-722F-4E64-0370-DB3EB4B9CE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3311" y="2202211"/>
            <a:ext cx="6667500" cy="3810000"/>
          </a:xfrm>
          <a:prstGeom prst="rect">
            <a:avLst/>
          </a:prstGeom>
        </p:spPr>
      </p:pic>
      <p:grpSp>
        <p:nvGrpSpPr>
          <p:cNvPr id="5" name="Group 4">
            <a:extLst>
              <a:ext uri="{FF2B5EF4-FFF2-40B4-BE49-F238E27FC236}">
                <a16:creationId xmlns:a16="http://schemas.microsoft.com/office/drawing/2014/main" id="{EBFA12DD-7455-835B-A9C2-42992BBF49D7}"/>
              </a:ext>
            </a:extLst>
          </p:cNvPr>
          <p:cNvGrpSpPr/>
          <p:nvPr/>
        </p:nvGrpSpPr>
        <p:grpSpPr>
          <a:xfrm>
            <a:off x="600484" y="1415401"/>
            <a:ext cx="4359349" cy="5005498"/>
            <a:chOff x="4029737" y="1189978"/>
            <a:chExt cx="4359349" cy="5005498"/>
          </a:xfrm>
        </p:grpSpPr>
        <p:grpSp>
          <p:nvGrpSpPr>
            <p:cNvPr id="6" name="Group 5">
              <a:extLst>
                <a:ext uri="{FF2B5EF4-FFF2-40B4-BE49-F238E27FC236}">
                  <a16:creationId xmlns:a16="http://schemas.microsoft.com/office/drawing/2014/main" id="{55B7DE8E-E667-F67F-9F27-9AF6CB8D7CC3}"/>
                </a:ext>
              </a:extLst>
            </p:cNvPr>
            <p:cNvGrpSpPr/>
            <p:nvPr/>
          </p:nvGrpSpPr>
          <p:grpSpPr>
            <a:xfrm>
              <a:off x="4029737" y="1189978"/>
              <a:ext cx="4359349" cy="786810"/>
              <a:chOff x="1851184" y="1262168"/>
              <a:chExt cx="4359349" cy="786810"/>
            </a:xfrm>
          </p:grpSpPr>
          <p:sp>
            <p:nvSpPr>
              <p:cNvPr id="27" name="Rounded Rectangle 6">
                <a:extLst>
                  <a:ext uri="{FF2B5EF4-FFF2-40B4-BE49-F238E27FC236}">
                    <a16:creationId xmlns:a16="http://schemas.microsoft.com/office/drawing/2014/main" id="{90D066EE-8D58-FF33-83C0-3B503913E594}"/>
                  </a:ext>
                </a:extLst>
              </p:cNvPr>
              <p:cNvSpPr/>
              <p:nvPr/>
            </p:nvSpPr>
            <p:spPr>
              <a:xfrm>
                <a:off x="1851184" y="1262168"/>
                <a:ext cx="4359349" cy="786810"/>
              </a:xfrm>
              <a:prstGeom prst="roundRect">
                <a:avLst/>
              </a:prstGeom>
              <a:solidFill>
                <a:srgbClr val="4878C0"/>
              </a:solidFill>
              <a:effectLst>
                <a:outerShdw blurRad="50800" dist="139700" dir="2700000" sx="101000" sy="101000" algn="tl" rotWithShape="0">
                  <a:schemeClr val="tx2">
                    <a:alpha val="96000"/>
                  </a:schemeClr>
                </a:outerShdw>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7">
                <a:extLst>
                  <a:ext uri="{FF2B5EF4-FFF2-40B4-BE49-F238E27FC236}">
                    <a16:creationId xmlns:a16="http://schemas.microsoft.com/office/drawing/2014/main" id="{C1015A24-4942-62A0-2CA5-66BB3EAE942E}"/>
                  </a:ext>
                </a:extLst>
              </p:cNvPr>
              <p:cNvSpPr/>
              <p:nvPr/>
            </p:nvSpPr>
            <p:spPr>
              <a:xfrm>
                <a:off x="2310063" y="1411014"/>
                <a:ext cx="3344779" cy="489117"/>
              </a:xfrm>
              <a:prstGeom prst="roundRect">
                <a:avLst/>
              </a:prstGeom>
              <a:solidFill>
                <a:srgbClr val="F4F8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Develop the Team</a:t>
                </a:r>
              </a:p>
            </p:txBody>
          </p:sp>
        </p:grpSp>
        <p:grpSp>
          <p:nvGrpSpPr>
            <p:cNvPr id="7" name="Group 6">
              <a:extLst>
                <a:ext uri="{FF2B5EF4-FFF2-40B4-BE49-F238E27FC236}">
                  <a16:creationId xmlns:a16="http://schemas.microsoft.com/office/drawing/2014/main" id="{27D706C6-B0B9-F03F-867E-4D2A06F99096}"/>
                </a:ext>
              </a:extLst>
            </p:cNvPr>
            <p:cNvGrpSpPr/>
            <p:nvPr/>
          </p:nvGrpSpPr>
          <p:grpSpPr>
            <a:xfrm>
              <a:off x="4029737" y="2244650"/>
              <a:ext cx="4359349" cy="786810"/>
              <a:chOff x="1851184" y="1262168"/>
              <a:chExt cx="4359349" cy="786810"/>
            </a:xfrm>
          </p:grpSpPr>
          <p:sp>
            <p:nvSpPr>
              <p:cNvPr id="25" name="Rounded Rectangle 9">
                <a:extLst>
                  <a:ext uri="{FF2B5EF4-FFF2-40B4-BE49-F238E27FC236}">
                    <a16:creationId xmlns:a16="http://schemas.microsoft.com/office/drawing/2014/main" id="{6FFF30E5-5FCC-8F70-9C78-51666D1F4D80}"/>
                  </a:ext>
                </a:extLst>
              </p:cNvPr>
              <p:cNvSpPr/>
              <p:nvPr/>
            </p:nvSpPr>
            <p:spPr>
              <a:xfrm>
                <a:off x="1851184" y="1262168"/>
                <a:ext cx="4359349" cy="786810"/>
              </a:xfrm>
              <a:prstGeom prst="roundRect">
                <a:avLst/>
              </a:prstGeom>
              <a:solidFill>
                <a:srgbClr val="4878C0"/>
              </a:solidFill>
              <a:effectLst>
                <a:outerShdw blurRad="50800" dist="139700" dir="2700000" sx="101000" sy="101000" algn="tl" rotWithShape="0">
                  <a:schemeClr val="tx2">
                    <a:alpha val="96000"/>
                  </a:schemeClr>
                </a:outerShdw>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10">
                <a:extLst>
                  <a:ext uri="{FF2B5EF4-FFF2-40B4-BE49-F238E27FC236}">
                    <a16:creationId xmlns:a16="http://schemas.microsoft.com/office/drawing/2014/main" id="{C2BD0CF2-4728-22C9-074A-51903D5625AB}"/>
                  </a:ext>
                </a:extLst>
              </p:cNvPr>
              <p:cNvSpPr/>
              <p:nvPr/>
            </p:nvSpPr>
            <p:spPr>
              <a:xfrm>
                <a:off x="2310063" y="1411014"/>
                <a:ext cx="3344779" cy="489117"/>
              </a:xfrm>
              <a:prstGeom prst="roundRect">
                <a:avLst/>
              </a:prstGeom>
              <a:solidFill>
                <a:srgbClr val="F4F8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Governance and Planning</a:t>
                </a:r>
              </a:p>
            </p:txBody>
          </p:sp>
        </p:grpSp>
        <p:grpSp>
          <p:nvGrpSpPr>
            <p:cNvPr id="8" name="Group 7">
              <a:extLst>
                <a:ext uri="{FF2B5EF4-FFF2-40B4-BE49-F238E27FC236}">
                  <a16:creationId xmlns:a16="http://schemas.microsoft.com/office/drawing/2014/main" id="{7C312E91-68B4-341B-1C16-C919AFCD2E51}"/>
                </a:ext>
              </a:extLst>
            </p:cNvPr>
            <p:cNvGrpSpPr/>
            <p:nvPr/>
          </p:nvGrpSpPr>
          <p:grpSpPr>
            <a:xfrm>
              <a:off x="4029737" y="3299322"/>
              <a:ext cx="4359349" cy="786810"/>
              <a:chOff x="1851184" y="1262168"/>
              <a:chExt cx="4359349" cy="786810"/>
            </a:xfrm>
          </p:grpSpPr>
          <p:sp>
            <p:nvSpPr>
              <p:cNvPr id="23" name="Rounded Rectangle 12">
                <a:extLst>
                  <a:ext uri="{FF2B5EF4-FFF2-40B4-BE49-F238E27FC236}">
                    <a16:creationId xmlns:a16="http://schemas.microsoft.com/office/drawing/2014/main" id="{07B1B780-1A39-6960-6D04-06777FA2A1FF}"/>
                  </a:ext>
                </a:extLst>
              </p:cNvPr>
              <p:cNvSpPr/>
              <p:nvPr/>
            </p:nvSpPr>
            <p:spPr>
              <a:xfrm>
                <a:off x="1851184" y="1262168"/>
                <a:ext cx="4359349" cy="786810"/>
              </a:xfrm>
              <a:prstGeom prst="roundRect">
                <a:avLst/>
              </a:prstGeom>
              <a:solidFill>
                <a:srgbClr val="4878C0"/>
              </a:solidFill>
              <a:effectLst>
                <a:outerShdw blurRad="50800" dist="139700" dir="2700000" sx="101000" sy="101000" algn="tl" rotWithShape="0">
                  <a:schemeClr val="tx2">
                    <a:alpha val="96000"/>
                  </a:schemeClr>
                </a:outerShdw>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3">
                <a:extLst>
                  <a:ext uri="{FF2B5EF4-FFF2-40B4-BE49-F238E27FC236}">
                    <a16:creationId xmlns:a16="http://schemas.microsoft.com/office/drawing/2014/main" id="{C32D11D7-01B1-6F4E-4750-02589F4ADFA9}"/>
                  </a:ext>
                </a:extLst>
              </p:cNvPr>
              <p:cNvSpPr/>
              <p:nvPr/>
            </p:nvSpPr>
            <p:spPr>
              <a:xfrm>
                <a:off x="2310063" y="1411014"/>
                <a:ext cx="3344779" cy="489117"/>
              </a:xfrm>
              <a:prstGeom prst="roundRect">
                <a:avLst/>
              </a:prstGeom>
              <a:solidFill>
                <a:srgbClr val="F4F8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Risk Analysis</a:t>
                </a:r>
              </a:p>
            </p:txBody>
          </p:sp>
        </p:grpSp>
        <p:grpSp>
          <p:nvGrpSpPr>
            <p:cNvPr id="9" name="Group 8">
              <a:extLst>
                <a:ext uri="{FF2B5EF4-FFF2-40B4-BE49-F238E27FC236}">
                  <a16:creationId xmlns:a16="http://schemas.microsoft.com/office/drawing/2014/main" id="{715F728B-60D7-0187-17C3-0A1C593C2933}"/>
                </a:ext>
              </a:extLst>
            </p:cNvPr>
            <p:cNvGrpSpPr/>
            <p:nvPr/>
          </p:nvGrpSpPr>
          <p:grpSpPr>
            <a:xfrm>
              <a:off x="4029737" y="4353994"/>
              <a:ext cx="4359349" cy="786810"/>
              <a:chOff x="1851184" y="1262168"/>
              <a:chExt cx="4359349" cy="786810"/>
            </a:xfrm>
          </p:grpSpPr>
          <p:sp>
            <p:nvSpPr>
              <p:cNvPr id="21" name="Rounded Rectangle 15">
                <a:extLst>
                  <a:ext uri="{FF2B5EF4-FFF2-40B4-BE49-F238E27FC236}">
                    <a16:creationId xmlns:a16="http://schemas.microsoft.com/office/drawing/2014/main" id="{5AAFFF56-69F0-E9BE-BEBB-D174B0540D3D}"/>
                  </a:ext>
                </a:extLst>
              </p:cNvPr>
              <p:cNvSpPr/>
              <p:nvPr/>
            </p:nvSpPr>
            <p:spPr>
              <a:xfrm>
                <a:off x="1851184" y="1262168"/>
                <a:ext cx="4359349" cy="786810"/>
              </a:xfrm>
              <a:prstGeom prst="roundRect">
                <a:avLst/>
              </a:prstGeom>
              <a:solidFill>
                <a:srgbClr val="4878C0"/>
              </a:solidFill>
              <a:effectLst>
                <a:outerShdw blurRad="50800" dist="139700" dir="2700000" sx="101000" sy="101000" algn="tl" rotWithShape="0">
                  <a:schemeClr val="tx2">
                    <a:alpha val="96000"/>
                  </a:schemeClr>
                </a:outerShdw>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16">
                <a:extLst>
                  <a:ext uri="{FF2B5EF4-FFF2-40B4-BE49-F238E27FC236}">
                    <a16:creationId xmlns:a16="http://schemas.microsoft.com/office/drawing/2014/main" id="{4B066402-4DD1-2A3B-34FB-B89D3B611644}"/>
                  </a:ext>
                </a:extLst>
              </p:cNvPr>
              <p:cNvSpPr/>
              <p:nvPr/>
            </p:nvSpPr>
            <p:spPr>
              <a:xfrm>
                <a:off x="2310063" y="1411014"/>
                <a:ext cx="3344779" cy="489117"/>
              </a:xfrm>
              <a:prstGeom prst="roundRect">
                <a:avLst/>
              </a:prstGeom>
              <a:solidFill>
                <a:srgbClr val="F4F8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Address and Mitigate Risk</a:t>
                </a:r>
              </a:p>
            </p:txBody>
          </p:sp>
        </p:grpSp>
        <p:grpSp>
          <p:nvGrpSpPr>
            <p:cNvPr id="10" name="Group 9">
              <a:extLst>
                <a:ext uri="{FF2B5EF4-FFF2-40B4-BE49-F238E27FC236}">
                  <a16:creationId xmlns:a16="http://schemas.microsoft.com/office/drawing/2014/main" id="{FA813C4C-6A4B-4888-29EC-CDE33D472649}"/>
                </a:ext>
              </a:extLst>
            </p:cNvPr>
            <p:cNvGrpSpPr/>
            <p:nvPr/>
          </p:nvGrpSpPr>
          <p:grpSpPr>
            <a:xfrm>
              <a:off x="4029737" y="5408666"/>
              <a:ext cx="4359349" cy="786810"/>
              <a:chOff x="1851184" y="1262168"/>
              <a:chExt cx="4359349" cy="786810"/>
            </a:xfrm>
          </p:grpSpPr>
          <p:sp>
            <p:nvSpPr>
              <p:cNvPr id="19" name="Rounded Rectangle 18">
                <a:extLst>
                  <a:ext uri="{FF2B5EF4-FFF2-40B4-BE49-F238E27FC236}">
                    <a16:creationId xmlns:a16="http://schemas.microsoft.com/office/drawing/2014/main" id="{86A7CB34-B9A7-CB55-CE60-B883B96D6593}"/>
                  </a:ext>
                </a:extLst>
              </p:cNvPr>
              <p:cNvSpPr/>
              <p:nvPr/>
            </p:nvSpPr>
            <p:spPr>
              <a:xfrm>
                <a:off x="1851184" y="1262168"/>
                <a:ext cx="4359349" cy="786810"/>
              </a:xfrm>
              <a:prstGeom prst="roundRect">
                <a:avLst/>
              </a:prstGeom>
              <a:solidFill>
                <a:srgbClr val="4878C0"/>
              </a:solidFill>
              <a:effectLst>
                <a:outerShdw blurRad="50800" dist="139700" dir="2700000" sx="101000" sy="101000" algn="tl" rotWithShape="0">
                  <a:schemeClr val="tx2">
                    <a:alpha val="96000"/>
                  </a:schemeClr>
                </a:outerShdw>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E0EE1759-14ED-3119-D4BA-C4E4F517CA42}"/>
                  </a:ext>
                </a:extLst>
              </p:cNvPr>
              <p:cNvSpPr/>
              <p:nvPr/>
            </p:nvSpPr>
            <p:spPr>
              <a:xfrm>
                <a:off x="2310063" y="1411014"/>
                <a:ext cx="3344779" cy="489117"/>
              </a:xfrm>
              <a:prstGeom prst="roundRect">
                <a:avLst/>
              </a:prstGeom>
              <a:solidFill>
                <a:srgbClr val="F4F8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Monitor and Improve</a:t>
                </a:r>
              </a:p>
            </p:txBody>
          </p:sp>
        </p:grpSp>
        <p:sp>
          <p:nvSpPr>
            <p:cNvPr id="11" name="Down Arrow 20">
              <a:extLst>
                <a:ext uri="{FF2B5EF4-FFF2-40B4-BE49-F238E27FC236}">
                  <a16:creationId xmlns:a16="http://schemas.microsoft.com/office/drawing/2014/main" id="{03CE9168-34C0-AE65-7A71-2F7ED6EBC26B}"/>
                </a:ext>
              </a:extLst>
            </p:cNvPr>
            <p:cNvSpPr/>
            <p:nvPr/>
          </p:nvSpPr>
          <p:spPr>
            <a:xfrm>
              <a:off x="5476994" y="2058669"/>
              <a:ext cx="240631" cy="267862"/>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21">
              <a:extLst>
                <a:ext uri="{FF2B5EF4-FFF2-40B4-BE49-F238E27FC236}">
                  <a16:creationId xmlns:a16="http://schemas.microsoft.com/office/drawing/2014/main" id="{BC3CDC86-B131-8414-60D0-9C136821F250}"/>
                </a:ext>
              </a:extLst>
            </p:cNvPr>
            <p:cNvSpPr/>
            <p:nvPr/>
          </p:nvSpPr>
          <p:spPr>
            <a:xfrm flipV="1">
              <a:off x="6679064" y="1991703"/>
              <a:ext cx="240631" cy="267862"/>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22">
              <a:extLst>
                <a:ext uri="{FF2B5EF4-FFF2-40B4-BE49-F238E27FC236}">
                  <a16:creationId xmlns:a16="http://schemas.microsoft.com/office/drawing/2014/main" id="{80FED15B-ACD5-7CD9-053E-B34BA87400D3}"/>
                </a:ext>
              </a:extLst>
            </p:cNvPr>
            <p:cNvSpPr/>
            <p:nvPr/>
          </p:nvSpPr>
          <p:spPr>
            <a:xfrm>
              <a:off x="5431493" y="3102861"/>
              <a:ext cx="240631" cy="267862"/>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23">
              <a:extLst>
                <a:ext uri="{FF2B5EF4-FFF2-40B4-BE49-F238E27FC236}">
                  <a16:creationId xmlns:a16="http://schemas.microsoft.com/office/drawing/2014/main" id="{3AD50655-7015-7149-D336-3A80A41EF2D5}"/>
                </a:ext>
              </a:extLst>
            </p:cNvPr>
            <p:cNvSpPr/>
            <p:nvPr/>
          </p:nvSpPr>
          <p:spPr>
            <a:xfrm flipV="1">
              <a:off x="6633563" y="3035895"/>
              <a:ext cx="240631" cy="267862"/>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24">
              <a:extLst>
                <a:ext uri="{FF2B5EF4-FFF2-40B4-BE49-F238E27FC236}">
                  <a16:creationId xmlns:a16="http://schemas.microsoft.com/office/drawing/2014/main" id="{45B861DB-D735-E69D-D5AE-5BD005DD5E8C}"/>
                </a:ext>
              </a:extLst>
            </p:cNvPr>
            <p:cNvSpPr/>
            <p:nvPr/>
          </p:nvSpPr>
          <p:spPr>
            <a:xfrm>
              <a:off x="5431493" y="4182007"/>
              <a:ext cx="240631" cy="267862"/>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25">
              <a:extLst>
                <a:ext uri="{FF2B5EF4-FFF2-40B4-BE49-F238E27FC236}">
                  <a16:creationId xmlns:a16="http://schemas.microsoft.com/office/drawing/2014/main" id="{FFC2CFE1-57D3-9ACA-38AB-F5BE0FEE03FE}"/>
                </a:ext>
              </a:extLst>
            </p:cNvPr>
            <p:cNvSpPr/>
            <p:nvPr/>
          </p:nvSpPr>
          <p:spPr>
            <a:xfrm flipV="1">
              <a:off x="6633563" y="4115041"/>
              <a:ext cx="240631" cy="267862"/>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26">
              <a:extLst>
                <a:ext uri="{FF2B5EF4-FFF2-40B4-BE49-F238E27FC236}">
                  <a16:creationId xmlns:a16="http://schemas.microsoft.com/office/drawing/2014/main" id="{E83DA9C0-FF44-0270-9C3E-498B9BD97C98}"/>
                </a:ext>
              </a:extLst>
            </p:cNvPr>
            <p:cNvSpPr/>
            <p:nvPr/>
          </p:nvSpPr>
          <p:spPr>
            <a:xfrm>
              <a:off x="5431493" y="5229871"/>
              <a:ext cx="240631" cy="267862"/>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27">
              <a:extLst>
                <a:ext uri="{FF2B5EF4-FFF2-40B4-BE49-F238E27FC236}">
                  <a16:creationId xmlns:a16="http://schemas.microsoft.com/office/drawing/2014/main" id="{FF7FDAB6-8532-8494-4FAC-64F87D7FBEE9}"/>
                </a:ext>
              </a:extLst>
            </p:cNvPr>
            <p:cNvSpPr/>
            <p:nvPr/>
          </p:nvSpPr>
          <p:spPr>
            <a:xfrm flipV="1">
              <a:off x="6633563" y="5162905"/>
              <a:ext cx="240631" cy="267862"/>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E876C31C-A97C-08C3-9043-158F8CE0E19A}"/>
              </a:ext>
            </a:extLst>
          </p:cNvPr>
          <p:cNvSpPr txBox="1"/>
          <p:nvPr/>
        </p:nvSpPr>
        <p:spPr>
          <a:xfrm>
            <a:off x="5534025" y="1564247"/>
            <a:ext cx="6222409" cy="369332"/>
          </a:xfrm>
          <a:prstGeom prst="rect">
            <a:avLst/>
          </a:prstGeom>
          <a:noFill/>
        </p:spPr>
        <p:txBody>
          <a:bodyPr wrap="none" rtlCol="0">
            <a:spAutoFit/>
          </a:bodyPr>
          <a:lstStyle/>
          <a:p>
            <a:r>
              <a:rPr lang="en-US" dirty="0"/>
              <a:t>Abundance of Guidance – Key is to pick a path and follow it</a:t>
            </a:r>
          </a:p>
        </p:txBody>
      </p:sp>
    </p:spTree>
    <p:extLst>
      <p:ext uri="{BB962C8B-B14F-4D97-AF65-F5344CB8AC3E}">
        <p14:creationId xmlns:p14="http://schemas.microsoft.com/office/powerpoint/2010/main" val="4025407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31EFC8-C2BF-2D90-8AF6-34E8A29D43F1}"/>
              </a:ext>
            </a:extLst>
          </p:cNvPr>
          <p:cNvSpPr>
            <a:spLocks noGrp="1"/>
          </p:cNvSpPr>
          <p:nvPr>
            <p:ph type="body" sz="quarter" idx="10"/>
          </p:nvPr>
        </p:nvSpPr>
        <p:spPr/>
        <p:txBody>
          <a:bodyPr/>
          <a:lstStyle/>
          <a:p>
            <a:r>
              <a:rPr lang="en-US" dirty="0"/>
              <a:t>Talent wins games, but teamwork and intelligence wins championships.</a:t>
            </a:r>
          </a:p>
        </p:txBody>
      </p:sp>
      <p:sp>
        <p:nvSpPr>
          <p:cNvPr id="3" name="Text Placeholder 2">
            <a:extLst>
              <a:ext uri="{FF2B5EF4-FFF2-40B4-BE49-F238E27FC236}">
                <a16:creationId xmlns:a16="http://schemas.microsoft.com/office/drawing/2014/main" id="{FACC8A1A-0764-0514-90A2-5F3588B84E19}"/>
              </a:ext>
            </a:extLst>
          </p:cNvPr>
          <p:cNvSpPr>
            <a:spLocks noGrp="1"/>
          </p:cNvSpPr>
          <p:nvPr>
            <p:ph type="body" sz="quarter" idx="11"/>
          </p:nvPr>
        </p:nvSpPr>
        <p:spPr/>
        <p:txBody>
          <a:bodyPr/>
          <a:lstStyle/>
          <a:p>
            <a:r>
              <a:rPr lang="en-US" dirty="0"/>
              <a:t>Michael Jordan</a:t>
            </a:r>
          </a:p>
        </p:txBody>
      </p:sp>
      <p:pic>
        <p:nvPicPr>
          <p:cNvPr id="4" name="Picture 3">
            <a:extLst>
              <a:ext uri="{FF2B5EF4-FFF2-40B4-BE49-F238E27FC236}">
                <a16:creationId xmlns:a16="http://schemas.microsoft.com/office/drawing/2014/main" id="{BE5B5C8A-3369-1CC0-2797-0362080514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6766" y="3046082"/>
            <a:ext cx="2505075" cy="1828800"/>
          </a:xfrm>
          <a:prstGeom prst="rect">
            <a:avLst/>
          </a:prstGeom>
        </p:spPr>
      </p:pic>
    </p:spTree>
    <p:extLst>
      <p:ext uri="{BB962C8B-B14F-4D97-AF65-F5344CB8AC3E}">
        <p14:creationId xmlns:p14="http://schemas.microsoft.com/office/powerpoint/2010/main" val="4109047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D01346-461F-2104-D84B-734AD6F6589E}"/>
              </a:ext>
            </a:extLst>
          </p:cNvPr>
          <p:cNvSpPr>
            <a:spLocks noGrp="1"/>
          </p:cNvSpPr>
          <p:nvPr>
            <p:ph type="body" sz="quarter" idx="10"/>
          </p:nvPr>
        </p:nvSpPr>
        <p:spPr>
          <a:xfrm>
            <a:off x="600484" y="437101"/>
            <a:ext cx="9020175" cy="764709"/>
          </a:xfrm>
        </p:spPr>
        <p:txBody>
          <a:bodyPr/>
          <a:lstStyle/>
          <a:p>
            <a:r>
              <a:rPr lang="en-US" dirty="0"/>
              <a:t>Steps for a Cybersecurity Program</a:t>
            </a:r>
          </a:p>
        </p:txBody>
      </p:sp>
      <p:grpSp>
        <p:nvGrpSpPr>
          <p:cNvPr id="3" name="Group 2">
            <a:extLst>
              <a:ext uri="{FF2B5EF4-FFF2-40B4-BE49-F238E27FC236}">
                <a16:creationId xmlns:a16="http://schemas.microsoft.com/office/drawing/2014/main" id="{8A2F0788-CAD2-BFA0-369C-68D91435A394}"/>
              </a:ext>
            </a:extLst>
          </p:cNvPr>
          <p:cNvGrpSpPr/>
          <p:nvPr/>
        </p:nvGrpSpPr>
        <p:grpSpPr>
          <a:xfrm>
            <a:off x="600484" y="1415401"/>
            <a:ext cx="4359349" cy="5005498"/>
            <a:chOff x="4029737" y="1189978"/>
            <a:chExt cx="4359349" cy="5005498"/>
          </a:xfrm>
        </p:grpSpPr>
        <p:grpSp>
          <p:nvGrpSpPr>
            <p:cNvPr id="6" name="Group 5">
              <a:extLst>
                <a:ext uri="{FF2B5EF4-FFF2-40B4-BE49-F238E27FC236}">
                  <a16:creationId xmlns:a16="http://schemas.microsoft.com/office/drawing/2014/main" id="{6F274DDE-C04A-3B6A-7CD2-E8D911DBF552}"/>
                </a:ext>
              </a:extLst>
            </p:cNvPr>
            <p:cNvGrpSpPr/>
            <p:nvPr/>
          </p:nvGrpSpPr>
          <p:grpSpPr>
            <a:xfrm>
              <a:off x="4029737" y="1189978"/>
              <a:ext cx="4359349" cy="786810"/>
              <a:chOff x="1851184" y="1262168"/>
              <a:chExt cx="4359349" cy="786810"/>
            </a:xfrm>
          </p:grpSpPr>
          <p:sp>
            <p:nvSpPr>
              <p:cNvPr id="27" name="Rounded Rectangle 6">
                <a:extLst>
                  <a:ext uri="{FF2B5EF4-FFF2-40B4-BE49-F238E27FC236}">
                    <a16:creationId xmlns:a16="http://schemas.microsoft.com/office/drawing/2014/main" id="{BB02D921-CE14-EDB9-B819-7430F2E7FF1A}"/>
                  </a:ext>
                </a:extLst>
              </p:cNvPr>
              <p:cNvSpPr/>
              <p:nvPr/>
            </p:nvSpPr>
            <p:spPr>
              <a:xfrm>
                <a:off x="1851184" y="1262168"/>
                <a:ext cx="4359349" cy="786810"/>
              </a:xfrm>
              <a:prstGeom prst="roundRect">
                <a:avLst/>
              </a:prstGeom>
              <a:solidFill>
                <a:srgbClr val="4878C0"/>
              </a:solidFill>
              <a:effectLst>
                <a:outerShdw blurRad="50800" dist="139700" dir="2700000" sx="101000" sy="101000" algn="tl" rotWithShape="0">
                  <a:schemeClr val="tx2">
                    <a:alpha val="96000"/>
                  </a:schemeClr>
                </a:outerShdw>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7">
                <a:extLst>
                  <a:ext uri="{FF2B5EF4-FFF2-40B4-BE49-F238E27FC236}">
                    <a16:creationId xmlns:a16="http://schemas.microsoft.com/office/drawing/2014/main" id="{F77A5F76-0CF2-021B-7839-26E7F5F91F19}"/>
                  </a:ext>
                </a:extLst>
              </p:cNvPr>
              <p:cNvSpPr/>
              <p:nvPr/>
            </p:nvSpPr>
            <p:spPr>
              <a:xfrm>
                <a:off x="2310063" y="1411014"/>
                <a:ext cx="3344779" cy="489117"/>
              </a:xfrm>
              <a:prstGeom prst="roundRect">
                <a:avLst/>
              </a:prstGeom>
              <a:solidFill>
                <a:srgbClr val="F4F8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Develop the Team</a:t>
                </a:r>
              </a:p>
            </p:txBody>
          </p:sp>
        </p:grpSp>
        <p:grpSp>
          <p:nvGrpSpPr>
            <p:cNvPr id="7" name="Group 6">
              <a:extLst>
                <a:ext uri="{FF2B5EF4-FFF2-40B4-BE49-F238E27FC236}">
                  <a16:creationId xmlns:a16="http://schemas.microsoft.com/office/drawing/2014/main" id="{22F05872-7968-29A3-C0E8-EEABCA63835D}"/>
                </a:ext>
              </a:extLst>
            </p:cNvPr>
            <p:cNvGrpSpPr/>
            <p:nvPr/>
          </p:nvGrpSpPr>
          <p:grpSpPr>
            <a:xfrm>
              <a:off x="4029737" y="2244650"/>
              <a:ext cx="4359349" cy="786810"/>
              <a:chOff x="1851184" y="1262168"/>
              <a:chExt cx="4359349" cy="786810"/>
            </a:xfrm>
          </p:grpSpPr>
          <p:sp>
            <p:nvSpPr>
              <p:cNvPr id="25" name="Rounded Rectangle 9">
                <a:extLst>
                  <a:ext uri="{FF2B5EF4-FFF2-40B4-BE49-F238E27FC236}">
                    <a16:creationId xmlns:a16="http://schemas.microsoft.com/office/drawing/2014/main" id="{039D0882-4949-97DC-35BB-EC079AD69288}"/>
                  </a:ext>
                </a:extLst>
              </p:cNvPr>
              <p:cNvSpPr/>
              <p:nvPr/>
            </p:nvSpPr>
            <p:spPr>
              <a:xfrm>
                <a:off x="1851184" y="1262168"/>
                <a:ext cx="4359349" cy="786810"/>
              </a:xfrm>
              <a:prstGeom prst="roundRect">
                <a:avLst/>
              </a:prstGeom>
              <a:solidFill>
                <a:srgbClr val="4878C0"/>
              </a:solidFill>
              <a:effectLst>
                <a:outerShdw blurRad="50800" dist="139700" dir="2700000" sx="101000" sy="101000" algn="tl" rotWithShape="0">
                  <a:schemeClr val="tx2">
                    <a:alpha val="96000"/>
                  </a:schemeClr>
                </a:outerShdw>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10">
                <a:extLst>
                  <a:ext uri="{FF2B5EF4-FFF2-40B4-BE49-F238E27FC236}">
                    <a16:creationId xmlns:a16="http://schemas.microsoft.com/office/drawing/2014/main" id="{DD1BBBFD-E4E0-A6C5-84AE-E1D7491A77DD}"/>
                  </a:ext>
                </a:extLst>
              </p:cNvPr>
              <p:cNvSpPr/>
              <p:nvPr/>
            </p:nvSpPr>
            <p:spPr>
              <a:xfrm>
                <a:off x="2310063" y="1411014"/>
                <a:ext cx="3344779" cy="489117"/>
              </a:xfrm>
              <a:prstGeom prst="roundRect">
                <a:avLst/>
              </a:prstGeom>
              <a:solidFill>
                <a:srgbClr val="F4F8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Governance and Planning</a:t>
                </a:r>
              </a:p>
            </p:txBody>
          </p:sp>
        </p:grpSp>
        <p:grpSp>
          <p:nvGrpSpPr>
            <p:cNvPr id="8" name="Group 7">
              <a:extLst>
                <a:ext uri="{FF2B5EF4-FFF2-40B4-BE49-F238E27FC236}">
                  <a16:creationId xmlns:a16="http://schemas.microsoft.com/office/drawing/2014/main" id="{480002A6-8447-BA72-AF3F-022D532E8705}"/>
                </a:ext>
              </a:extLst>
            </p:cNvPr>
            <p:cNvGrpSpPr/>
            <p:nvPr/>
          </p:nvGrpSpPr>
          <p:grpSpPr>
            <a:xfrm>
              <a:off x="4029737" y="3299322"/>
              <a:ext cx="4359349" cy="786810"/>
              <a:chOff x="1851184" y="1262168"/>
              <a:chExt cx="4359349" cy="786810"/>
            </a:xfrm>
          </p:grpSpPr>
          <p:sp>
            <p:nvSpPr>
              <p:cNvPr id="23" name="Rounded Rectangle 12">
                <a:extLst>
                  <a:ext uri="{FF2B5EF4-FFF2-40B4-BE49-F238E27FC236}">
                    <a16:creationId xmlns:a16="http://schemas.microsoft.com/office/drawing/2014/main" id="{B5150C59-BEB7-FE50-68FE-797CFBEDF289}"/>
                  </a:ext>
                </a:extLst>
              </p:cNvPr>
              <p:cNvSpPr/>
              <p:nvPr/>
            </p:nvSpPr>
            <p:spPr>
              <a:xfrm>
                <a:off x="1851184" y="1262168"/>
                <a:ext cx="4359349" cy="786810"/>
              </a:xfrm>
              <a:prstGeom prst="roundRect">
                <a:avLst/>
              </a:prstGeom>
              <a:solidFill>
                <a:srgbClr val="4878C0"/>
              </a:solidFill>
              <a:effectLst>
                <a:outerShdw blurRad="50800" dist="139700" dir="2700000" sx="101000" sy="101000" algn="tl" rotWithShape="0">
                  <a:schemeClr val="tx2">
                    <a:alpha val="96000"/>
                  </a:schemeClr>
                </a:outerShdw>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3">
                <a:extLst>
                  <a:ext uri="{FF2B5EF4-FFF2-40B4-BE49-F238E27FC236}">
                    <a16:creationId xmlns:a16="http://schemas.microsoft.com/office/drawing/2014/main" id="{4B89A864-4C9F-6706-EC0E-1EA67DE545E4}"/>
                  </a:ext>
                </a:extLst>
              </p:cNvPr>
              <p:cNvSpPr/>
              <p:nvPr/>
            </p:nvSpPr>
            <p:spPr>
              <a:xfrm>
                <a:off x="2310063" y="1411014"/>
                <a:ext cx="3344779" cy="489117"/>
              </a:xfrm>
              <a:prstGeom prst="roundRect">
                <a:avLst/>
              </a:prstGeom>
              <a:solidFill>
                <a:srgbClr val="F4F8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Risk Analysis</a:t>
                </a:r>
              </a:p>
            </p:txBody>
          </p:sp>
        </p:grpSp>
        <p:grpSp>
          <p:nvGrpSpPr>
            <p:cNvPr id="9" name="Group 8">
              <a:extLst>
                <a:ext uri="{FF2B5EF4-FFF2-40B4-BE49-F238E27FC236}">
                  <a16:creationId xmlns:a16="http://schemas.microsoft.com/office/drawing/2014/main" id="{5142107E-5C7A-18CC-BC50-1CBFF970B817}"/>
                </a:ext>
              </a:extLst>
            </p:cNvPr>
            <p:cNvGrpSpPr/>
            <p:nvPr/>
          </p:nvGrpSpPr>
          <p:grpSpPr>
            <a:xfrm>
              <a:off x="4029737" y="4353994"/>
              <a:ext cx="4359349" cy="786810"/>
              <a:chOff x="1851184" y="1262168"/>
              <a:chExt cx="4359349" cy="786810"/>
            </a:xfrm>
          </p:grpSpPr>
          <p:sp>
            <p:nvSpPr>
              <p:cNvPr id="21" name="Rounded Rectangle 15">
                <a:extLst>
                  <a:ext uri="{FF2B5EF4-FFF2-40B4-BE49-F238E27FC236}">
                    <a16:creationId xmlns:a16="http://schemas.microsoft.com/office/drawing/2014/main" id="{7D7CA854-C5AD-7F74-E316-ED4182A95F68}"/>
                  </a:ext>
                </a:extLst>
              </p:cNvPr>
              <p:cNvSpPr/>
              <p:nvPr/>
            </p:nvSpPr>
            <p:spPr>
              <a:xfrm>
                <a:off x="1851184" y="1262168"/>
                <a:ext cx="4359349" cy="786810"/>
              </a:xfrm>
              <a:prstGeom prst="roundRect">
                <a:avLst/>
              </a:prstGeom>
              <a:solidFill>
                <a:srgbClr val="4878C0"/>
              </a:solidFill>
              <a:effectLst>
                <a:outerShdw blurRad="50800" dist="139700" dir="2700000" sx="101000" sy="101000" algn="tl" rotWithShape="0">
                  <a:schemeClr val="tx2">
                    <a:alpha val="96000"/>
                  </a:schemeClr>
                </a:outerShdw>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16">
                <a:extLst>
                  <a:ext uri="{FF2B5EF4-FFF2-40B4-BE49-F238E27FC236}">
                    <a16:creationId xmlns:a16="http://schemas.microsoft.com/office/drawing/2014/main" id="{D0B8D347-857E-87B5-D242-C3F65F16AF22}"/>
                  </a:ext>
                </a:extLst>
              </p:cNvPr>
              <p:cNvSpPr/>
              <p:nvPr/>
            </p:nvSpPr>
            <p:spPr>
              <a:xfrm>
                <a:off x="2310063" y="1411014"/>
                <a:ext cx="3344779" cy="489117"/>
              </a:xfrm>
              <a:prstGeom prst="roundRect">
                <a:avLst/>
              </a:prstGeom>
              <a:solidFill>
                <a:srgbClr val="F4F8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Address and Mitigate Risk</a:t>
                </a:r>
              </a:p>
            </p:txBody>
          </p:sp>
        </p:grpSp>
        <p:grpSp>
          <p:nvGrpSpPr>
            <p:cNvPr id="10" name="Group 9">
              <a:extLst>
                <a:ext uri="{FF2B5EF4-FFF2-40B4-BE49-F238E27FC236}">
                  <a16:creationId xmlns:a16="http://schemas.microsoft.com/office/drawing/2014/main" id="{BDB41AAB-5DDA-951C-663C-9F507F92747B}"/>
                </a:ext>
              </a:extLst>
            </p:cNvPr>
            <p:cNvGrpSpPr/>
            <p:nvPr/>
          </p:nvGrpSpPr>
          <p:grpSpPr>
            <a:xfrm>
              <a:off x="4029737" y="5408666"/>
              <a:ext cx="4359349" cy="786810"/>
              <a:chOff x="1851184" y="1262168"/>
              <a:chExt cx="4359349" cy="786810"/>
            </a:xfrm>
          </p:grpSpPr>
          <p:sp>
            <p:nvSpPr>
              <p:cNvPr id="19" name="Rounded Rectangle 18">
                <a:extLst>
                  <a:ext uri="{FF2B5EF4-FFF2-40B4-BE49-F238E27FC236}">
                    <a16:creationId xmlns:a16="http://schemas.microsoft.com/office/drawing/2014/main" id="{6D69F81A-9797-ADD2-B020-1A455EAD767D}"/>
                  </a:ext>
                </a:extLst>
              </p:cNvPr>
              <p:cNvSpPr/>
              <p:nvPr/>
            </p:nvSpPr>
            <p:spPr>
              <a:xfrm>
                <a:off x="1851184" y="1262168"/>
                <a:ext cx="4359349" cy="786810"/>
              </a:xfrm>
              <a:prstGeom prst="roundRect">
                <a:avLst/>
              </a:prstGeom>
              <a:solidFill>
                <a:srgbClr val="4878C0"/>
              </a:solidFill>
              <a:effectLst>
                <a:outerShdw blurRad="50800" dist="139700" dir="2700000" sx="101000" sy="101000" algn="tl" rotWithShape="0">
                  <a:schemeClr val="tx2">
                    <a:alpha val="96000"/>
                  </a:schemeClr>
                </a:outerShdw>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D3FF2371-3FAC-675E-B341-C640112253EB}"/>
                  </a:ext>
                </a:extLst>
              </p:cNvPr>
              <p:cNvSpPr/>
              <p:nvPr/>
            </p:nvSpPr>
            <p:spPr>
              <a:xfrm>
                <a:off x="2310063" y="1411014"/>
                <a:ext cx="3344779" cy="489117"/>
              </a:xfrm>
              <a:prstGeom prst="roundRect">
                <a:avLst/>
              </a:prstGeom>
              <a:solidFill>
                <a:srgbClr val="F4F8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Monitor and Improve</a:t>
                </a:r>
              </a:p>
            </p:txBody>
          </p:sp>
        </p:grpSp>
        <p:sp>
          <p:nvSpPr>
            <p:cNvPr id="11" name="Down Arrow 20">
              <a:extLst>
                <a:ext uri="{FF2B5EF4-FFF2-40B4-BE49-F238E27FC236}">
                  <a16:creationId xmlns:a16="http://schemas.microsoft.com/office/drawing/2014/main" id="{ED1BF05E-27C7-6A13-CA91-955C828FB009}"/>
                </a:ext>
              </a:extLst>
            </p:cNvPr>
            <p:cNvSpPr/>
            <p:nvPr/>
          </p:nvSpPr>
          <p:spPr>
            <a:xfrm>
              <a:off x="5476994" y="2058669"/>
              <a:ext cx="240631" cy="267862"/>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21">
              <a:extLst>
                <a:ext uri="{FF2B5EF4-FFF2-40B4-BE49-F238E27FC236}">
                  <a16:creationId xmlns:a16="http://schemas.microsoft.com/office/drawing/2014/main" id="{CD7FACB3-458C-3C53-6FBC-D58FB308963C}"/>
                </a:ext>
              </a:extLst>
            </p:cNvPr>
            <p:cNvSpPr/>
            <p:nvPr/>
          </p:nvSpPr>
          <p:spPr>
            <a:xfrm flipV="1">
              <a:off x="6679064" y="1991703"/>
              <a:ext cx="240631" cy="267862"/>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22">
              <a:extLst>
                <a:ext uri="{FF2B5EF4-FFF2-40B4-BE49-F238E27FC236}">
                  <a16:creationId xmlns:a16="http://schemas.microsoft.com/office/drawing/2014/main" id="{6D404F8F-FA02-4A70-4509-F1BC0BDD9D27}"/>
                </a:ext>
              </a:extLst>
            </p:cNvPr>
            <p:cNvSpPr/>
            <p:nvPr/>
          </p:nvSpPr>
          <p:spPr>
            <a:xfrm>
              <a:off x="5431493" y="3102861"/>
              <a:ext cx="240631" cy="267862"/>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23">
              <a:extLst>
                <a:ext uri="{FF2B5EF4-FFF2-40B4-BE49-F238E27FC236}">
                  <a16:creationId xmlns:a16="http://schemas.microsoft.com/office/drawing/2014/main" id="{7109B76E-14DE-41E3-CA61-54AD853FDFED}"/>
                </a:ext>
              </a:extLst>
            </p:cNvPr>
            <p:cNvSpPr/>
            <p:nvPr/>
          </p:nvSpPr>
          <p:spPr>
            <a:xfrm flipV="1">
              <a:off x="6633563" y="3035895"/>
              <a:ext cx="240631" cy="267862"/>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24">
              <a:extLst>
                <a:ext uri="{FF2B5EF4-FFF2-40B4-BE49-F238E27FC236}">
                  <a16:creationId xmlns:a16="http://schemas.microsoft.com/office/drawing/2014/main" id="{79A41DDE-8FC2-CE86-6694-DFD950ED5B26}"/>
                </a:ext>
              </a:extLst>
            </p:cNvPr>
            <p:cNvSpPr/>
            <p:nvPr/>
          </p:nvSpPr>
          <p:spPr>
            <a:xfrm>
              <a:off x="5431493" y="4182007"/>
              <a:ext cx="240631" cy="267862"/>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25">
              <a:extLst>
                <a:ext uri="{FF2B5EF4-FFF2-40B4-BE49-F238E27FC236}">
                  <a16:creationId xmlns:a16="http://schemas.microsoft.com/office/drawing/2014/main" id="{25903395-F989-91C0-FF91-CC983509DE4A}"/>
                </a:ext>
              </a:extLst>
            </p:cNvPr>
            <p:cNvSpPr/>
            <p:nvPr/>
          </p:nvSpPr>
          <p:spPr>
            <a:xfrm flipV="1">
              <a:off x="6633563" y="4115041"/>
              <a:ext cx="240631" cy="267862"/>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26">
              <a:extLst>
                <a:ext uri="{FF2B5EF4-FFF2-40B4-BE49-F238E27FC236}">
                  <a16:creationId xmlns:a16="http://schemas.microsoft.com/office/drawing/2014/main" id="{FBD42417-7C66-2426-A6B4-90E12816628D}"/>
                </a:ext>
              </a:extLst>
            </p:cNvPr>
            <p:cNvSpPr/>
            <p:nvPr/>
          </p:nvSpPr>
          <p:spPr>
            <a:xfrm>
              <a:off x="5431493" y="5229871"/>
              <a:ext cx="240631" cy="267862"/>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27">
              <a:extLst>
                <a:ext uri="{FF2B5EF4-FFF2-40B4-BE49-F238E27FC236}">
                  <a16:creationId xmlns:a16="http://schemas.microsoft.com/office/drawing/2014/main" id="{D4F1B014-528A-266E-7150-F954E713DAE1}"/>
                </a:ext>
              </a:extLst>
            </p:cNvPr>
            <p:cNvSpPr/>
            <p:nvPr/>
          </p:nvSpPr>
          <p:spPr>
            <a:xfrm flipV="1">
              <a:off x="6633563" y="5162905"/>
              <a:ext cx="240631" cy="267862"/>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F9E53C3B-5D58-111C-9F90-1B7B0EA2BA78}"/>
              </a:ext>
            </a:extLst>
          </p:cNvPr>
          <p:cNvSpPr txBox="1"/>
          <p:nvPr/>
        </p:nvSpPr>
        <p:spPr>
          <a:xfrm>
            <a:off x="5571716" y="1415401"/>
            <a:ext cx="6096000" cy="4247317"/>
          </a:xfrm>
          <a:prstGeom prst="rect">
            <a:avLst/>
          </a:prstGeom>
          <a:noFill/>
        </p:spPr>
        <p:txBody>
          <a:bodyPr wrap="square">
            <a:spAutoFit/>
          </a:bodyPr>
          <a:lstStyle/>
          <a:p>
            <a:pPr marL="0" indent="0">
              <a:buNone/>
            </a:pPr>
            <a:r>
              <a:rPr lang="en-US" sz="1800" dirty="0"/>
              <a:t>An Operational Technology (OT) Cybersecurity Program encompasses management and operation of the entire control system security and generally encompasses the following key areas:</a:t>
            </a:r>
          </a:p>
          <a:p>
            <a:pPr marL="0" indent="0">
              <a:buNone/>
            </a:pPr>
            <a:endParaRPr lang="en-US" sz="1800" dirty="0"/>
          </a:p>
          <a:p>
            <a:pPr marL="285750" lvl="0" indent="-285750">
              <a:buFont typeface="Arial" panose="020B0604020202020204" pitchFamily="34" charset="0"/>
              <a:buChar char="•"/>
            </a:pPr>
            <a:r>
              <a:rPr lang="en-US" sz="1800" dirty="0"/>
              <a:t>OT Organization</a:t>
            </a:r>
          </a:p>
          <a:p>
            <a:pPr marL="285750" lvl="0" indent="-285750">
              <a:buFont typeface="Arial" panose="020B0604020202020204" pitchFamily="34" charset="0"/>
              <a:buChar char="•"/>
            </a:pPr>
            <a:r>
              <a:rPr lang="en-US" sz="1800" dirty="0"/>
              <a:t>Policy and Procedure Management</a:t>
            </a:r>
          </a:p>
          <a:p>
            <a:pPr marL="285750" lvl="0" indent="-285750">
              <a:buFont typeface="Arial" panose="020B0604020202020204" pitchFamily="34" charset="0"/>
              <a:buChar char="•"/>
            </a:pPr>
            <a:r>
              <a:rPr lang="en-US" sz="1800" dirty="0"/>
              <a:t>Document Control Policies</a:t>
            </a:r>
          </a:p>
          <a:p>
            <a:pPr marL="285750" lvl="0" indent="-285750">
              <a:buFont typeface="Arial" panose="020B0604020202020204" pitchFamily="34" charset="0"/>
              <a:buChar char="•"/>
            </a:pPr>
            <a:r>
              <a:rPr lang="en-US" sz="1800" dirty="0"/>
              <a:t>Change Management Procedures</a:t>
            </a:r>
          </a:p>
          <a:p>
            <a:pPr marL="285750" lvl="0" indent="-285750">
              <a:buFont typeface="Arial" panose="020B0604020202020204" pitchFamily="34" charset="0"/>
              <a:buChar char="•"/>
            </a:pPr>
            <a:r>
              <a:rPr lang="en-US" sz="1800" dirty="0"/>
              <a:t>Work Order Policies</a:t>
            </a:r>
          </a:p>
          <a:p>
            <a:pPr marL="285750" lvl="0" indent="-285750">
              <a:buFont typeface="Arial" panose="020B0604020202020204" pitchFamily="34" charset="0"/>
              <a:buChar char="•"/>
            </a:pPr>
            <a:r>
              <a:rPr lang="en-US" dirty="0"/>
              <a:t>Risk </a:t>
            </a:r>
            <a:r>
              <a:rPr lang="en-US" dirty="0" err="1"/>
              <a:t>Assessement</a:t>
            </a:r>
            <a:endParaRPr lang="en-US" sz="1800" dirty="0"/>
          </a:p>
          <a:p>
            <a:pPr marL="285750" lvl="0" indent="-285750">
              <a:buFont typeface="Arial" panose="020B0604020202020204" pitchFamily="34" charset="0"/>
              <a:buChar char="•"/>
            </a:pPr>
            <a:r>
              <a:rPr lang="en-US" sz="1800" dirty="0"/>
              <a:t>Mitigation Solutions and Improvement Projects</a:t>
            </a:r>
          </a:p>
          <a:p>
            <a:pPr marL="285750" lvl="0" indent="-285750">
              <a:buFont typeface="Arial" panose="020B0604020202020204" pitchFamily="34" charset="0"/>
              <a:buChar char="•"/>
            </a:pPr>
            <a:r>
              <a:rPr lang="en-US" sz="1800" dirty="0"/>
              <a:t>Documented Program and Project Plan</a:t>
            </a:r>
          </a:p>
          <a:p>
            <a:pPr marL="285750" lvl="0" indent="-285750">
              <a:buFont typeface="Arial" panose="020B0604020202020204" pitchFamily="34" charset="0"/>
              <a:buChar char="•"/>
            </a:pPr>
            <a:r>
              <a:rPr lang="en-US" sz="1800" dirty="0"/>
              <a:t>Staff Training</a:t>
            </a:r>
          </a:p>
          <a:p>
            <a:pPr marL="285750" lvl="0" indent="-285750">
              <a:buFont typeface="Arial" panose="020B0604020202020204" pitchFamily="34" charset="0"/>
              <a:buChar char="•"/>
            </a:pPr>
            <a:r>
              <a:rPr lang="en-US" dirty="0"/>
              <a:t>Continuous Improvement and Program Maintenance</a:t>
            </a:r>
            <a:endParaRPr lang="en-US" sz="1800" dirty="0"/>
          </a:p>
        </p:txBody>
      </p:sp>
    </p:spTree>
    <p:extLst>
      <p:ext uri="{BB962C8B-B14F-4D97-AF65-F5344CB8AC3E}">
        <p14:creationId xmlns:p14="http://schemas.microsoft.com/office/powerpoint/2010/main" val="3450108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D01346-461F-2104-D84B-734AD6F6589E}"/>
              </a:ext>
            </a:extLst>
          </p:cNvPr>
          <p:cNvSpPr>
            <a:spLocks noGrp="1"/>
          </p:cNvSpPr>
          <p:nvPr>
            <p:ph type="body" sz="quarter" idx="10"/>
          </p:nvPr>
        </p:nvSpPr>
        <p:spPr>
          <a:xfrm>
            <a:off x="600484" y="437102"/>
            <a:ext cx="9020175" cy="855990"/>
          </a:xfrm>
        </p:spPr>
        <p:txBody>
          <a:bodyPr/>
          <a:lstStyle/>
          <a:p>
            <a:r>
              <a:rPr lang="en-US" dirty="0"/>
              <a:t>Developing the Team – Step 1</a:t>
            </a:r>
          </a:p>
        </p:txBody>
      </p:sp>
      <p:pic>
        <p:nvPicPr>
          <p:cNvPr id="3" name="Picture 2">
            <a:extLst>
              <a:ext uri="{FF2B5EF4-FFF2-40B4-BE49-F238E27FC236}">
                <a16:creationId xmlns:a16="http://schemas.microsoft.com/office/drawing/2014/main" id="{01F617E8-92B4-6929-7D69-35E5115577AC}"/>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l="13086" t="1667" r="18254" b="5943"/>
          <a:stretch/>
        </p:blipFill>
        <p:spPr>
          <a:xfrm>
            <a:off x="644961" y="1738684"/>
            <a:ext cx="1648047" cy="4136066"/>
          </a:xfrm>
          <a:prstGeom prst="rect">
            <a:avLst/>
          </a:prstGeom>
        </p:spPr>
      </p:pic>
      <p:pic>
        <p:nvPicPr>
          <p:cNvPr id="4" name="Picture 3">
            <a:extLst>
              <a:ext uri="{FF2B5EF4-FFF2-40B4-BE49-F238E27FC236}">
                <a16:creationId xmlns:a16="http://schemas.microsoft.com/office/drawing/2014/main" id="{E798C599-B8E6-2B40-8804-A10F069166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0310" y="2092217"/>
            <a:ext cx="4695825" cy="3429000"/>
          </a:xfrm>
          <a:prstGeom prst="rect">
            <a:avLst/>
          </a:prstGeom>
        </p:spPr>
      </p:pic>
      <p:sp>
        <p:nvSpPr>
          <p:cNvPr id="6" name="TextBox 5">
            <a:extLst>
              <a:ext uri="{FF2B5EF4-FFF2-40B4-BE49-F238E27FC236}">
                <a16:creationId xmlns:a16="http://schemas.microsoft.com/office/drawing/2014/main" id="{B1D58389-E640-C793-0DBC-85155A7EFFC2}"/>
              </a:ext>
            </a:extLst>
          </p:cNvPr>
          <p:cNvSpPr txBox="1"/>
          <p:nvPr/>
        </p:nvSpPr>
        <p:spPr>
          <a:xfrm>
            <a:off x="2239843" y="1738684"/>
            <a:ext cx="4093535" cy="3170099"/>
          </a:xfrm>
          <a:prstGeom prst="rect">
            <a:avLst/>
          </a:prstGeom>
          <a:noFill/>
        </p:spPr>
        <p:txBody>
          <a:bodyPr wrap="square" rtlCol="0">
            <a:spAutoFit/>
          </a:bodyPr>
          <a:lstStyle/>
          <a:p>
            <a:r>
              <a:rPr lang="en-US" sz="2000" dirty="0"/>
              <a:t>Selecting the responsible person is key! </a:t>
            </a:r>
          </a:p>
          <a:p>
            <a:pPr marL="342900" indent="-342900">
              <a:buFont typeface="Arial" panose="020B0604020202020204" pitchFamily="34" charset="0"/>
              <a:buChar char="•"/>
            </a:pPr>
            <a:r>
              <a:rPr lang="en-US" sz="2000" dirty="0"/>
              <a:t>Must have responsibility and ownership to make things work</a:t>
            </a:r>
          </a:p>
          <a:p>
            <a:pPr marL="342900" indent="-342900">
              <a:buFont typeface="Arial" panose="020B0604020202020204" pitchFamily="34" charset="0"/>
              <a:buChar char="•"/>
            </a:pPr>
            <a:r>
              <a:rPr lang="en-US" sz="2000" dirty="0"/>
              <a:t>Must be able to work across disciplines</a:t>
            </a:r>
          </a:p>
          <a:p>
            <a:pPr marL="342900" indent="-342900">
              <a:buFont typeface="Arial" panose="020B0604020202020204" pitchFamily="34" charset="0"/>
              <a:buChar char="•"/>
            </a:pPr>
            <a:r>
              <a:rPr lang="en-US" sz="2000" dirty="0"/>
              <a:t>Organized and a strong manager not necessarily the most technical</a:t>
            </a:r>
          </a:p>
        </p:txBody>
      </p:sp>
      <p:sp>
        <p:nvSpPr>
          <p:cNvPr id="7" name="TextBox 6">
            <a:extLst>
              <a:ext uri="{FF2B5EF4-FFF2-40B4-BE49-F238E27FC236}">
                <a16:creationId xmlns:a16="http://schemas.microsoft.com/office/drawing/2014/main" id="{E7BBD02E-48B0-9846-6B5F-690DA8CD7031}"/>
              </a:ext>
            </a:extLst>
          </p:cNvPr>
          <p:cNvSpPr txBox="1"/>
          <p:nvPr/>
        </p:nvSpPr>
        <p:spPr>
          <a:xfrm>
            <a:off x="2239843" y="1288402"/>
            <a:ext cx="4067717" cy="523220"/>
          </a:xfrm>
          <a:prstGeom prst="rect">
            <a:avLst/>
          </a:prstGeom>
          <a:noFill/>
        </p:spPr>
        <p:txBody>
          <a:bodyPr wrap="none" rtlCol="0">
            <a:spAutoFit/>
          </a:bodyPr>
          <a:lstStyle/>
          <a:p>
            <a:r>
              <a:rPr lang="en-US" sz="2800" dirty="0"/>
              <a:t>Select the Team Leader</a:t>
            </a:r>
          </a:p>
        </p:txBody>
      </p:sp>
    </p:spTree>
    <p:extLst>
      <p:ext uri="{BB962C8B-B14F-4D97-AF65-F5344CB8AC3E}">
        <p14:creationId xmlns:p14="http://schemas.microsoft.com/office/powerpoint/2010/main" val="3319018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D01346-461F-2104-D84B-734AD6F6589E}"/>
              </a:ext>
            </a:extLst>
          </p:cNvPr>
          <p:cNvSpPr>
            <a:spLocks noGrp="1"/>
          </p:cNvSpPr>
          <p:nvPr>
            <p:ph type="body" sz="quarter" idx="10"/>
          </p:nvPr>
        </p:nvSpPr>
        <p:spPr>
          <a:xfrm>
            <a:off x="600484" y="437102"/>
            <a:ext cx="9020175" cy="855990"/>
          </a:xfrm>
        </p:spPr>
        <p:txBody>
          <a:bodyPr/>
          <a:lstStyle/>
          <a:p>
            <a:r>
              <a:rPr lang="en-US" dirty="0"/>
              <a:t>Developing the Team – Step 1</a:t>
            </a:r>
          </a:p>
        </p:txBody>
      </p:sp>
      <p:pic>
        <p:nvPicPr>
          <p:cNvPr id="5" name="Picture 4">
            <a:extLst>
              <a:ext uri="{FF2B5EF4-FFF2-40B4-BE49-F238E27FC236}">
                <a16:creationId xmlns:a16="http://schemas.microsoft.com/office/drawing/2014/main" id="{B856382F-0547-1F30-6565-2F2561A30A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310" y="1551596"/>
            <a:ext cx="10571380" cy="4993057"/>
          </a:xfrm>
          <a:prstGeom prst="rect">
            <a:avLst/>
          </a:prstGeom>
        </p:spPr>
      </p:pic>
    </p:spTree>
    <p:extLst>
      <p:ext uri="{BB962C8B-B14F-4D97-AF65-F5344CB8AC3E}">
        <p14:creationId xmlns:p14="http://schemas.microsoft.com/office/powerpoint/2010/main" val="1040001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D01346-461F-2104-D84B-734AD6F6589E}"/>
              </a:ext>
            </a:extLst>
          </p:cNvPr>
          <p:cNvSpPr>
            <a:spLocks noGrp="1"/>
          </p:cNvSpPr>
          <p:nvPr>
            <p:ph type="body" sz="quarter" idx="10"/>
          </p:nvPr>
        </p:nvSpPr>
        <p:spPr>
          <a:xfrm>
            <a:off x="600484" y="437102"/>
            <a:ext cx="9020175" cy="855990"/>
          </a:xfrm>
        </p:spPr>
        <p:txBody>
          <a:bodyPr/>
          <a:lstStyle/>
          <a:p>
            <a:r>
              <a:rPr lang="en-US" dirty="0"/>
              <a:t>Governance and Planning – Step 2</a:t>
            </a:r>
          </a:p>
        </p:txBody>
      </p:sp>
      <p:pic>
        <p:nvPicPr>
          <p:cNvPr id="3" name="Picture 2">
            <a:extLst>
              <a:ext uri="{FF2B5EF4-FFF2-40B4-BE49-F238E27FC236}">
                <a16:creationId xmlns:a16="http://schemas.microsoft.com/office/drawing/2014/main" id="{17F0BF49-A4C0-DACD-2E6E-895E2FF21C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2" y="1138661"/>
            <a:ext cx="5193656" cy="5145715"/>
          </a:xfrm>
          <a:prstGeom prst="rect">
            <a:avLst/>
          </a:prstGeom>
        </p:spPr>
      </p:pic>
      <p:pic>
        <p:nvPicPr>
          <p:cNvPr id="4" name="Picture 3">
            <a:extLst>
              <a:ext uri="{FF2B5EF4-FFF2-40B4-BE49-F238E27FC236}">
                <a16:creationId xmlns:a16="http://schemas.microsoft.com/office/drawing/2014/main" id="{9142D81A-9BB8-19A8-7C5D-FBE6D010034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790908" y="1904981"/>
            <a:ext cx="5425039" cy="3613076"/>
          </a:xfrm>
          <a:prstGeom prst="rect">
            <a:avLst/>
          </a:prstGeom>
        </p:spPr>
      </p:pic>
      <p:sp>
        <p:nvSpPr>
          <p:cNvPr id="5" name="TextBox 4">
            <a:extLst>
              <a:ext uri="{FF2B5EF4-FFF2-40B4-BE49-F238E27FC236}">
                <a16:creationId xmlns:a16="http://schemas.microsoft.com/office/drawing/2014/main" id="{98F76470-9C2A-1EEE-9B0A-3D2B825E1469}"/>
              </a:ext>
            </a:extLst>
          </p:cNvPr>
          <p:cNvSpPr txBox="1"/>
          <p:nvPr/>
        </p:nvSpPr>
        <p:spPr>
          <a:xfrm>
            <a:off x="5790908" y="5762495"/>
            <a:ext cx="5425039" cy="369332"/>
          </a:xfrm>
          <a:prstGeom prst="rect">
            <a:avLst/>
          </a:prstGeom>
          <a:noFill/>
        </p:spPr>
        <p:txBody>
          <a:bodyPr wrap="square" rtlCol="0">
            <a:spAutoFit/>
          </a:bodyPr>
          <a:lstStyle/>
          <a:p>
            <a:pPr algn="ctr"/>
            <a:r>
              <a:rPr lang="en-US" dirty="0"/>
              <a:t>Develop consensus and engagement</a:t>
            </a:r>
          </a:p>
        </p:txBody>
      </p:sp>
    </p:spTree>
    <p:extLst>
      <p:ext uri="{BB962C8B-B14F-4D97-AF65-F5344CB8AC3E}">
        <p14:creationId xmlns:p14="http://schemas.microsoft.com/office/powerpoint/2010/main" val="250927016"/>
      </p:ext>
    </p:extLst>
  </p:cSld>
  <p:clrMapOvr>
    <a:masterClrMapping/>
  </p:clrMapOvr>
</p:sld>
</file>

<file path=ppt/theme/theme1.xml><?xml version="1.0" encoding="utf-8"?>
<a:theme xmlns:a="http://schemas.openxmlformats.org/drawingml/2006/main" name="Theme_CarolloColors">
  <a:themeElements>
    <a:clrScheme name="Carollo">
      <a:dk1>
        <a:srgbClr val="000000"/>
      </a:dk1>
      <a:lt1>
        <a:srgbClr val="FFFFFF"/>
      </a:lt1>
      <a:dk2>
        <a:srgbClr val="003CB9"/>
      </a:dk2>
      <a:lt2>
        <a:srgbClr val="E6E6E6"/>
      </a:lt2>
      <a:accent1>
        <a:srgbClr val="000000"/>
      </a:accent1>
      <a:accent2>
        <a:srgbClr val="003CB9"/>
      </a:accent2>
      <a:accent3>
        <a:srgbClr val="FAA41A"/>
      </a:accent3>
      <a:accent4>
        <a:srgbClr val="15A3EB"/>
      </a:accent4>
      <a:accent5>
        <a:srgbClr val="1CBEA8"/>
      </a:accent5>
      <a:accent6>
        <a:srgbClr val="E6E6E6"/>
      </a:accent6>
      <a:hlink>
        <a:srgbClr val="003CB9"/>
      </a:hlink>
      <a:folHlink>
        <a:srgbClr val="FAA41A"/>
      </a:folHlink>
    </a:clrScheme>
    <a:fontScheme name="Carollo Powerpoint Fonts">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template.pptx" id="{AB8D830D-9ECC-464D-903E-1B5DA1EE9E56}" vid="{D4C5A456-5E21-4D8F-BABA-B2EEE2C6464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2023CarolloPowerPointTemplate_Widescreen</Template>
  <TotalTime>6115</TotalTime>
  <Words>3107</Words>
  <Application>Microsoft Office PowerPoint</Application>
  <PresentationFormat>Widescreen</PresentationFormat>
  <Paragraphs>378</Paragraphs>
  <Slides>44</Slides>
  <Notes>12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44</vt:i4>
      </vt:variant>
    </vt:vector>
  </HeadingPairs>
  <TitlesOfParts>
    <vt:vector size="58" baseType="lpstr">
      <vt:lpstr>Aptos</vt:lpstr>
      <vt:lpstr>Arial</vt:lpstr>
      <vt:lpstr>Arial Black</vt:lpstr>
      <vt:lpstr>Arial Narrow</vt:lpstr>
      <vt:lpstr>Calibri</vt:lpstr>
      <vt:lpstr>Dante (Body)</vt:lpstr>
      <vt:lpstr>Helvetica Neue Medium</vt:lpstr>
      <vt:lpstr>Open Sans</vt:lpstr>
      <vt:lpstr>Segoe UI</vt:lpstr>
      <vt:lpstr>Segoe UI Black</vt:lpstr>
      <vt:lpstr>Segoe UI Light</vt:lpstr>
      <vt:lpstr>Segoe UI Semibold</vt:lpstr>
      <vt:lpstr>Wingdings 2</vt:lpstr>
      <vt:lpstr>Theme_CarolloColors</vt:lpstr>
      <vt:lpstr>PowerPoint Presentation</vt:lpstr>
      <vt:lpstr>PowerPoint Presentation</vt:lpstr>
      <vt:lpstr>PowerPoint Presentation</vt:lpstr>
      <vt:lpstr>Norm Anderson, PE Principal EI&amp;C Engineer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Valley Water’s Comprehensive, Flexible Water System</vt:lpstr>
      <vt:lpstr>PowerPoint Presentation</vt:lpstr>
      <vt:lpstr>Cybersecurity requirements and foundation</vt:lpstr>
      <vt:lpstr>Cybersecurity requirements and foundation</vt:lpstr>
      <vt:lpstr>Cybersecurity requirements and foundation</vt:lpstr>
      <vt:lpstr>Cybersecurity requirements and foundation</vt:lpstr>
      <vt:lpstr> Actions Taken</vt:lpstr>
      <vt:lpstr>Who is leading the Cybersecurity Effort?</vt:lpstr>
      <vt:lpstr>Who is leading the Cybersecurity Effort?</vt:lpstr>
      <vt:lpstr>Where should a utility start?</vt:lpstr>
      <vt:lpstr>Where should a utility start?</vt:lpstr>
      <vt:lpstr>Where should a utility start?</vt:lpstr>
      <vt:lpstr>Where should a utility start?</vt:lpstr>
      <vt:lpstr>PowerPoint Presentation</vt:lpstr>
      <vt:lpstr>PowerPoint Presentation</vt:lpstr>
      <vt:lpstr>PowerPoint Presentation</vt:lpstr>
      <vt:lpstr>Denis Cuvalo, PMP  DuPage Water Commission  Systems Engineer and IT                     Supervisor  Experience:  6 years  Education:  University of Iowa,            BS in Biomedical Engineering       </vt:lpstr>
      <vt:lpstr>PowerPoint Presentation</vt:lpstr>
      <vt:lpstr>Implementation of Cybersecurity Solutions </vt:lpstr>
      <vt:lpstr>Implementation of Cybersecurity Solutions Cont. </vt:lpstr>
      <vt:lpstr>Considerations for Cybersecurity  and Systems Management</vt:lpstr>
      <vt:lpstr>Enterprise Network  Cybersecurity  Policies</vt:lpstr>
      <vt:lpstr>Third-Party  Cybersecurity Solutions</vt:lpstr>
      <vt:lpstr>Control Network Cybersecurity Considerations</vt:lpstr>
      <vt:lpstr>Cybersecurity  Training Initiatives</vt:lpstr>
      <vt:lpstr>PowerPoint Presentation</vt:lpstr>
      <vt:lpstr>PowerPoint Presentation</vt:lpstr>
      <vt:lpstr>PowerPoint Presentation</vt:lpstr>
      <vt:lpstr>PowerPoint Presentation</vt:lpstr>
    </vt:vector>
  </TitlesOfParts>
  <Company>Carollo Engineers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Norm Anderson</dc:creator>
  <cp:lastModifiedBy>Norm Anderson</cp:lastModifiedBy>
  <cp:revision>5</cp:revision>
  <cp:lastPrinted>2022-09-29T20:48:32Z</cp:lastPrinted>
  <dcterms:created xsi:type="dcterms:W3CDTF">2023-01-30T17:33:05Z</dcterms:created>
  <dcterms:modified xsi:type="dcterms:W3CDTF">2024-06-16T17:18:36Z</dcterms:modified>
</cp:coreProperties>
</file>