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3"/>
  </p:notesMasterIdLst>
  <p:handoutMasterIdLst>
    <p:handoutMasterId r:id="rId24"/>
  </p:handoutMasterIdLst>
  <p:sldIdLst>
    <p:sldId id="354" r:id="rId3"/>
    <p:sldId id="372" r:id="rId4"/>
    <p:sldId id="442" r:id="rId5"/>
    <p:sldId id="460" r:id="rId6"/>
    <p:sldId id="466" r:id="rId7"/>
    <p:sldId id="490" r:id="rId8"/>
    <p:sldId id="508" r:id="rId9"/>
    <p:sldId id="467" r:id="rId10"/>
    <p:sldId id="480" r:id="rId11"/>
    <p:sldId id="262" r:id="rId12"/>
    <p:sldId id="497" r:id="rId13"/>
    <p:sldId id="445" r:id="rId14"/>
    <p:sldId id="473" r:id="rId15"/>
    <p:sldId id="482" r:id="rId16"/>
    <p:sldId id="282" r:id="rId17"/>
    <p:sldId id="283" r:id="rId18"/>
    <p:sldId id="284" r:id="rId19"/>
    <p:sldId id="285" r:id="rId20"/>
    <p:sldId id="461" r:id="rId21"/>
    <p:sldId id="401"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rdan Damerel" initials="JR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9F64"/>
    <a:srgbClr val="1B955E"/>
    <a:srgbClr val="1CBA76"/>
    <a:srgbClr val="B2D5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4" autoAdjust="0"/>
    <p:restoredTop sz="95330" autoAdjust="0"/>
  </p:normalViewPr>
  <p:slideViewPr>
    <p:cSldViewPr>
      <p:cViewPr varScale="1">
        <p:scale>
          <a:sx n="121" d="100"/>
          <a:sy n="121" d="100"/>
        </p:scale>
        <p:origin x="1208" y="168"/>
      </p:cViewPr>
      <p:guideLst>
        <p:guide orient="horz" pos="2160"/>
        <p:guide pos="2880"/>
      </p:guideLst>
    </p:cSldViewPr>
  </p:slideViewPr>
  <p:notesTextViewPr>
    <p:cViewPr>
      <p:scale>
        <a:sx n="1" d="1"/>
        <a:sy n="1" d="1"/>
      </p:scale>
      <p:origin x="0" y="0"/>
    </p:cViewPr>
  </p:notesTextViewPr>
  <p:sorterViewPr>
    <p:cViewPr>
      <p:scale>
        <a:sx n="80" d="100"/>
        <a:sy n="80" d="100"/>
      </p:scale>
      <p:origin x="0" y="10746"/>
    </p:cViewPr>
  </p:sorterViewPr>
  <p:notesViewPr>
    <p:cSldViewPr>
      <p:cViewPr varScale="1">
        <p:scale>
          <a:sx n="85" d="100"/>
          <a:sy n="85" d="100"/>
        </p:scale>
        <p:origin x="-383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54D1F78-CEF1-494F-BDCC-1C9A04A0CD9B}" type="datetimeFigureOut">
              <a:rPr lang="en-US" smtClean="0"/>
              <a:t>10/15/18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r>
              <a:rPr lang="en-US"/>
              <a:t>DRAFT - 01/15/2015</a:t>
            </a: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885922E-7294-49F7-A155-871ADF149EE7}" type="slidenum">
              <a:rPr lang="en-US" smtClean="0"/>
              <a:t>‹#›</a:t>
            </a:fld>
            <a:endParaRPr lang="en-US"/>
          </a:p>
        </p:txBody>
      </p:sp>
    </p:spTree>
    <p:extLst>
      <p:ext uri="{BB962C8B-B14F-4D97-AF65-F5344CB8AC3E}">
        <p14:creationId xmlns:p14="http://schemas.microsoft.com/office/powerpoint/2010/main" val="172103153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283B65B1-C18F-47E0-AFD0-455A4C7CC964}" type="datetimeFigureOut">
              <a:rPr lang="en-US" smtClean="0"/>
              <a:t>10/15/18</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r>
              <a:rPr lang="en-US"/>
              <a:t>DRAFT - 01/15/2015</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CE4855E9-A163-4D06-80DC-95C4957526BC}" type="slidenum">
              <a:rPr lang="en-US" smtClean="0"/>
              <a:t>‹#›</a:t>
            </a:fld>
            <a:endParaRPr lang="en-US"/>
          </a:p>
        </p:txBody>
      </p:sp>
    </p:spTree>
    <p:extLst>
      <p:ext uri="{BB962C8B-B14F-4D97-AF65-F5344CB8AC3E}">
        <p14:creationId xmlns:p14="http://schemas.microsoft.com/office/powerpoint/2010/main" val="188958143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highest need occupations: M/M,</a:t>
            </a:r>
            <a:r>
              <a:rPr lang="en-US" baseline="0" dirty="0"/>
              <a:t> E/E, EMT/IT</a:t>
            </a:r>
          </a:p>
          <a:p>
            <a:r>
              <a:rPr lang="en-US" baseline="0" dirty="0"/>
              <a:t>Others are mission critical but these 3 are also in high demand in OTHER industries, especially given our booming economy in the Bay Area </a:t>
            </a:r>
            <a:endParaRPr lang="en-US" dirty="0"/>
          </a:p>
        </p:txBody>
      </p:sp>
      <p:sp>
        <p:nvSpPr>
          <p:cNvPr id="4" name="Footer Placeholder 3"/>
          <p:cNvSpPr>
            <a:spLocks noGrp="1"/>
          </p:cNvSpPr>
          <p:nvPr>
            <p:ph type="ftr" sz="quarter" idx="10"/>
          </p:nvPr>
        </p:nvSpPr>
        <p:spPr/>
        <p:txBody>
          <a:bodyPr/>
          <a:lstStyle/>
          <a:p>
            <a:r>
              <a:rPr lang="en-US" dirty="0"/>
              <a:t>DRAFT - 01/15/2015</a:t>
            </a:r>
          </a:p>
        </p:txBody>
      </p:sp>
      <p:sp>
        <p:nvSpPr>
          <p:cNvPr id="5" name="Slide Number Placeholder 4"/>
          <p:cNvSpPr>
            <a:spLocks noGrp="1"/>
          </p:cNvSpPr>
          <p:nvPr>
            <p:ph type="sldNum" sz="quarter" idx="11"/>
          </p:nvPr>
        </p:nvSpPr>
        <p:spPr/>
        <p:txBody>
          <a:bodyPr/>
          <a:lstStyle/>
          <a:p>
            <a:fld id="{CE4855E9-A163-4D06-80DC-95C4957526BC}" type="slidenum">
              <a:rPr lang="en-US" smtClean="0"/>
              <a:pPr/>
              <a:t>3</a:t>
            </a:fld>
            <a:endParaRPr lang="en-US" dirty="0"/>
          </a:p>
        </p:txBody>
      </p:sp>
    </p:spTree>
    <p:extLst>
      <p:ext uri="{BB962C8B-B14F-4D97-AF65-F5344CB8AC3E}">
        <p14:creationId xmlns:p14="http://schemas.microsoft.com/office/powerpoint/2010/main" val="1516446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txBox="1">
            <a:spLocks noGrp="1"/>
          </p:cNvSpPr>
          <p:nvPr>
            <p:ph type="body" idx="1"/>
          </p:nvPr>
        </p:nvSpPr>
        <p:spPr>
          <a:xfrm>
            <a:off x="702310" y="4421823"/>
            <a:ext cx="5618480" cy="4189095"/>
          </a:xfrm>
          <a:prstGeom prst="rect">
            <a:avLst/>
          </a:prstGeom>
          <a:noFill/>
          <a:ln>
            <a:noFill/>
          </a:ln>
        </p:spPr>
        <p:txBody>
          <a:bodyPr spcFirstLastPara="1" wrap="square" lIns="91562" tIns="91562" rIns="91562" bIns="91562" anchor="ctr" anchorCtr="0">
            <a:noAutofit/>
          </a:bodyPr>
          <a:lstStyle/>
          <a:p>
            <a:pPr marL="0" indent="0"/>
            <a:r>
              <a:rPr lang="en-US"/>
              <a:t>Steven </a:t>
            </a:r>
            <a:endParaRPr/>
          </a:p>
          <a:p>
            <a:pPr marL="0" indent="0"/>
            <a:endParaRPr/>
          </a:p>
        </p:txBody>
      </p:sp>
      <p:sp>
        <p:nvSpPr>
          <p:cNvPr id="432" name="Shape 432"/>
          <p:cNvSpPr>
            <a:spLocks noGrp="1" noRot="1" noChangeAspect="1"/>
          </p:cNvSpPr>
          <p:nvPr>
            <p:ph type="sldImg" idx="2"/>
          </p:nvPr>
        </p:nvSpPr>
        <p:spPr>
          <a:xfrm>
            <a:off x="1184275" y="700088"/>
            <a:ext cx="4654550" cy="34909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txBox="1">
            <a:spLocks noGrp="1"/>
          </p:cNvSpPr>
          <p:nvPr>
            <p:ph type="body" idx="1"/>
          </p:nvPr>
        </p:nvSpPr>
        <p:spPr>
          <a:xfrm>
            <a:off x="702310" y="4421823"/>
            <a:ext cx="5618480" cy="4189095"/>
          </a:xfrm>
          <a:prstGeom prst="rect">
            <a:avLst/>
          </a:prstGeom>
          <a:noFill/>
          <a:ln>
            <a:noFill/>
          </a:ln>
        </p:spPr>
        <p:txBody>
          <a:bodyPr spcFirstLastPara="1" wrap="square" lIns="91562" tIns="91562" rIns="91562" bIns="91562" anchor="ctr" anchorCtr="0">
            <a:noAutofit/>
          </a:bodyPr>
          <a:lstStyle/>
          <a:p>
            <a:pPr marL="0" indent="0"/>
            <a:r>
              <a:rPr lang="en-US"/>
              <a:t>Lisa</a:t>
            </a:r>
            <a:endParaRPr/>
          </a:p>
        </p:txBody>
      </p:sp>
      <p:sp>
        <p:nvSpPr>
          <p:cNvPr id="446" name="Shape 446"/>
          <p:cNvSpPr>
            <a:spLocks noGrp="1" noRot="1" noChangeAspect="1"/>
          </p:cNvSpPr>
          <p:nvPr>
            <p:ph type="sldImg" idx="2"/>
          </p:nvPr>
        </p:nvSpPr>
        <p:spPr>
          <a:xfrm>
            <a:off x="1184275" y="700088"/>
            <a:ext cx="4654550" cy="34909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txBox="1">
            <a:spLocks noGrp="1"/>
          </p:cNvSpPr>
          <p:nvPr>
            <p:ph type="body" idx="1"/>
          </p:nvPr>
        </p:nvSpPr>
        <p:spPr>
          <a:xfrm>
            <a:off x="702310" y="4421823"/>
            <a:ext cx="5618360" cy="4189215"/>
          </a:xfrm>
          <a:prstGeom prst="rect">
            <a:avLst/>
          </a:prstGeom>
          <a:noFill/>
          <a:ln>
            <a:noFill/>
          </a:ln>
        </p:spPr>
        <p:txBody>
          <a:bodyPr spcFirstLastPara="1" wrap="square" lIns="91562" tIns="91562" rIns="91562" bIns="91562" anchor="ctr" anchorCtr="0">
            <a:noAutofit/>
          </a:bodyPr>
          <a:lstStyle/>
          <a:p>
            <a:pPr marL="0" indent="0">
              <a:lnSpc>
                <a:spcPct val="115000"/>
              </a:lnSpc>
              <a:buClr>
                <a:schemeClr val="dk1"/>
              </a:buClr>
              <a:buSzPts val="1100"/>
            </a:pPr>
            <a:r>
              <a:rPr lang="en-US"/>
              <a:t>Steven - Water Challenge 2018 A Huge Success!</a:t>
            </a:r>
            <a:endParaRPr/>
          </a:p>
          <a:p>
            <a:pPr marL="0" indent="0">
              <a:lnSpc>
                <a:spcPct val="115000"/>
              </a:lnSpc>
              <a:buClr>
                <a:schemeClr val="dk1"/>
              </a:buClr>
              <a:buSzPts val="1100"/>
            </a:pPr>
            <a:r>
              <a:rPr lang="en-US"/>
              <a:t>...semester-long team projects focused on real issues faced by water districts. </a:t>
            </a:r>
            <a:endParaRPr/>
          </a:p>
          <a:p>
            <a:pPr marL="0" indent="0">
              <a:lnSpc>
                <a:spcPct val="115000"/>
              </a:lnSpc>
              <a:buClr>
                <a:schemeClr val="dk1"/>
              </a:buClr>
              <a:buSzPts val="1100"/>
            </a:pPr>
            <a:r>
              <a:rPr lang="en-US"/>
              <a:t>Each student presentation was videotaped and presented for judging.</a:t>
            </a:r>
            <a:endParaRPr/>
          </a:p>
          <a:p>
            <a:pPr marL="0" indent="0">
              <a:lnSpc>
                <a:spcPct val="115000"/>
              </a:lnSpc>
              <a:buClr>
                <a:schemeClr val="dk1"/>
              </a:buClr>
              <a:buSzPts val="1100"/>
            </a:pPr>
            <a:endParaRPr/>
          </a:p>
          <a:p>
            <a:pPr marL="0" indent="0">
              <a:lnSpc>
                <a:spcPct val="115000"/>
              </a:lnSpc>
              <a:buClr>
                <a:schemeClr val="dk1"/>
              </a:buClr>
              <a:buSzPts val="1100"/>
            </a:pPr>
            <a:r>
              <a:rPr lang="en-US"/>
              <a:t>high-profile presentation and award ceremony at Levi’s Stadium. …with guest speakers, the three winning teams’ Water Challenge project presentations were viewed on the jumbotron for the entire audience to see.</a:t>
            </a:r>
            <a:endParaRPr/>
          </a:p>
          <a:p>
            <a:pPr marL="0" indent="0">
              <a:lnSpc>
                <a:spcPct val="115000"/>
              </a:lnSpc>
              <a:buClr>
                <a:schemeClr val="dk1"/>
              </a:buClr>
              <a:buSzPts val="1100"/>
            </a:pPr>
            <a:r>
              <a:rPr lang="en-US"/>
              <a:t>Students cheered for their fellow students as the three winning teams were awarded scholarships. </a:t>
            </a:r>
            <a:endParaRPr/>
          </a:p>
          <a:p>
            <a:pPr marL="0" indent="0">
              <a:lnSpc>
                <a:spcPct val="115000"/>
              </a:lnSpc>
              <a:buClr>
                <a:schemeClr val="dk1"/>
              </a:buClr>
              <a:buSzPts val="1100"/>
            </a:pPr>
            <a:endParaRPr/>
          </a:p>
          <a:p>
            <a:pPr marL="0" indent="0">
              <a:lnSpc>
                <a:spcPct val="115000"/>
              </a:lnSpc>
              <a:buClr>
                <a:schemeClr val="dk1"/>
              </a:buClr>
              <a:buSzPts val="1100"/>
            </a:pPr>
            <a:r>
              <a:rPr lang="en-US"/>
              <a:t>According to winning team teacher Gabriela Huynh, “The students and I were both thrilled… The Water Challenge is project-based learning at its best.”</a:t>
            </a:r>
            <a:endParaRPr/>
          </a:p>
          <a:p>
            <a:pPr marL="0" indent="0">
              <a:lnSpc>
                <a:spcPct val="115000"/>
              </a:lnSpc>
              <a:buClr>
                <a:schemeClr val="dk1"/>
              </a:buClr>
              <a:buSzPts val="1100"/>
            </a:pPr>
            <a:r>
              <a:rPr lang="en-US"/>
              <a:t>Participating schools included:</a:t>
            </a:r>
            <a:endParaRPr/>
          </a:p>
          <a:p>
            <a:pPr marL="0" indent="0">
              <a:lnSpc>
                <a:spcPct val="115000"/>
              </a:lnSpc>
              <a:buClr>
                <a:schemeClr val="dk1"/>
              </a:buClr>
              <a:buSzPts val="1100"/>
            </a:pPr>
            <a:r>
              <a:rPr lang="en-US"/>
              <a:t>Yerba Buena HS</a:t>
            </a:r>
            <a:endParaRPr/>
          </a:p>
          <a:p>
            <a:pPr marL="0" indent="0">
              <a:lnSpc>
                <a:spcPct val="115000"/>
              </a:lnSpc>
              <a:buClr>
                <a:schemeClr val="dk1"/>
              </a:buClr>
              <a:buSzPts val="1100"/>
            </a:pPr>
            <a:r>
              <a:rPr lang="en-US"/>
              <a:t>Independence HS</a:t>
            </a:r>
            <a:endParaRPr/>
          </a:p>
          <a:p>
            <a:pPr marL="0" indent="0">
              <a:lnSpc>
                <a:spcPct val="115000"/>
              </a:lnSpc>
              <a:buClr>
                <a:schemeClr val="dk1"/>
              </a:buClr>
              <a:buSzPts val="1100"/>
            </a:pPr>
            <a:r>
              <a:rPr lang="en-US"/>
              <a:t>James Lick HS</a:t>
            </a:r>
            <a:endParaRPr/>
          </a:p>
          <a:p>
            <a:pPr marL="0" indent="0">
              <a:lnSpc>
                <a:spcPct val="115000"/>
              </a:lnSpc>
              <a:buClr>
                <a:schemeClr val="dk1"/>
              </a:buClr>
              <a:buSzPts val="1100"/>
            </a:pPr>
            <a:r>
              <a:rPr lang="en-US"/>
              <a:t>Morgan Hill Live Oak</a:t>
            </a:r>
            <a:endParaRPr/>
          </a:p>
          <a:p>
            <a:pPr marL="0" indent="0">
              <a:lnSpc>
                <a:spcPct val="115000"/>
              </a:lnSpc>
              <a:buClr>
                <a:schemeClr val="dk1"/>
              </a:buClr>
              <a:buSzPts val="1100"/>
            </a:pPr>
            <a:r>
              <a:rPr lang="en-US"/>
              <a:t>Fremont (OUSD)</a:t>
            </a:r>
            <a:endParaRPr/>
          </a:p>
          <a:p>
            <a:pPr marL="0" indent="0">
              <a:lnSpc>
                <a:spcPct val="115000"/>
              </a:lnSpc>
              <a:buClr>
                <a:schemeClr val="dk1"/>
              </a:buClr>
              <a:buSzPts val="1100"/>
            </a:pPr>
            <a:r>
              <a:rPr lang="en-US"/>
              <a:t>Balboa HS (SFUSD)</a:t>
            </a:r>
            <a:endParaRPr/>
          </a:p>
          <a:p>
            <a:pPr marL="0" indent="0">
              <a:lnSpc>
                <a:spcPct val="115000"/>
              </a:lnSpc>
              <a:buClr>
                <a:schemeClr val="dk1"/>
              </a:buClr>
              <a:buSzPts val="1100"/>
            </a:pPr>
            <a:r>
              <a:rPr lang="en-US"/>
              <a:t>O’Connell HS (SFUSD)</a:t>
            </a:r>
            <a:endParaRPr/>
          </a:p>
          <a:p>
            <a:pPr marL="0" indent="0">
              <a:lnSpc>
                <a:spcPct val="115000"/>
              </a:lnSpc>
              <a:buClr>
                <a:schemeClr val="dk1"/>
              </a:buClr>
              <a:buSzPts val="1100"/>
            </a:pPr>
            <a:r>
              <a:rPr lang="en-US"/>
              <a:t>Silver Creek HS</a:t>
            </a:r>
            <a:endParaRPr/>
          </a:p>
          <a:p>
            <a:pPr marL="0" indent="0">
              <a:lnSpc>
                <a:spcPct val="115000"/>
              </a:lnSpc>
              <a:buClr>
                <a:schemeClr val="dk1"/>
              </a:buClr>
              <a:buSzPts val="1100"/>
            </a:pPr>
            <a:r>
              <a:rPr lang="en-US"/>
              <a:t>Andrew Hill HS</a:t>
            </a:r>
            <a:endParaRPr/>
          </a:p>
          <a:p>
            <a:pPr marL="0" indent="0">
              <a:lnSpc>
                <a:spcPct val="115000"/>
              </a:lnSpc>
              <a:buClr>
                <a:schemeClr val="dk1"/>
              </a:buClr>
              <a:buSzPts val="1100"/>
            </a:pPr>
            <a:r>
              <a:rPr lang="en-US"/>
              <a:t>Santa Teresa HS</a:t>
            </a:r>
            <a:endParaRPr/>
          </a:p>
          <a:p>
            <a:pPr marL="0" indent="0"/>
            <a:endParaRPr/>
          </a:p>
        </p:txBody>
      </p:sp>
      <p:sp>
        <p:nvSpPr>
          <p:cNvPr id="460" name="Shape 460"/>
          <p:cNvSpPr>
            <a:spLocks noGrp="1" noRot="1" noChangeAspect="1"/>
          </p:cNvSpPr>
          <p:nvPr>
            <p:ph type="sldImg" idx="2"/>
          </p:nvPr>
        </p:nvSpPr>
        <p:spPr>
          <a:xfrm>
            <a:off x="1184275" y="700088"/>
            <a:ext cx="4654550" cy="34909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txBox="1">
            <a:spLocks noGrp="1"/>
          </p:cNvSpPr>
          <p:nvPr>
            <p:ph type="body" idx="1"/>
          </p:nvPr>
        </p:nvSpPr>
        <p:spPr>
          <a:xfrm>
            <a:off x="702310" y="4421823"/>
            <a:ext cx="5618360" cy="4189215"/>
          </a:xfrm>
          <a:prstGeom prst="rect">
            <a:avLst/>
          </a:prstGeom>
          <a:noFill/>
          <a:ln>
            <a:noFill/>
          </a:ln>
        </p:spPr>
        <p:txBody>
          <a:bodyPr spcFirstLastPara="1" wrap="square" lIns="91562" tIns="91562" rIns="91562" bIns="91562" anchor="ctr" anchorCtr="0">
            <a:noAutofit/>
          </a:bodyPr>
          <a:lstStyle/>
          <a:p>
            <a:pPr marL="0" indent="0">
              <a:buClr>
                <a:schemeClr val="dk1"/>
              </a:buClr>
              <a:buSzPts val="1100"/>
            </a:pPr>
            <a:endParaRPr/>
          </a:p>
          <a:p>
            <a:pPr marL="0" indent="0">
              <a:buClr>
                <a:schemeClr val="dk1"/>
              </a:buClr>
              <a:buSzPts val="1100"/>
            </a:pPr>
            <a:r>
              <a:rPr lang="en-US"/>
              <a:t>Lisa </a:t>
            </a:r>
            <a:endParaRPr/>
          </a:p>
          <a:p>
            <a:pPr marL="0" indent="0">
              <a:buClr>
                <a:schemeClr val="dk1"/>
              </a:buClr>
              <a:buSzPts val="1100"/>
            </a:pPr>
            <a:r>
              <a:rPr lang="en-US"/>
              <a:t>Teacher Externships</a:t>
            </a:r>
            <a:endParaRPr/>
          </a:p>
          <a:p>
            <a:pPr marL="0" indent="0">
              <a:buClr>
                <a:schemeClr val="dk1"/>
              </a:buClr>
              <a:buSzPts val="1100"/>
            </a:pPr>
            <a:endParaRPr/>
          </a:p>
          <a:p>
            <a:pPr marL="0" indent="0">
              <a:buClr>
                <a:schemeClr val="dk1"/>
              </a:buClr>
              <a:buSzPts val="1100"/>
            </a:pPr>
            <a:r>
              <a:rPr lang="en-US">
                <a:solidFill>
                  <a:schemeClr val="dk1"/>
                </a:solidFill>
              </a:rPr>
              <a:t>Total cost: $83250</a:t>
            </a:r>
            <a:endParaRPr>
              <a:solidFill>
                <a:schemeClr val="dk1"/>
              </a:solidFill>
            </a:endParaRPr>
          </a:p>
          <a:p>
            <a:pPr marL="0" indent="0">
              <a:buClr>
                <a:schemeClr val="dk1"/>
              </a:buClr>
              <a:buSzPts val="1100"/>
            </a:pPr>
            <a:r>
              <a:rPr lang="en-US">
                <a:solidFill>
                  <a:schemeClr val="dk1"/>
                </a:solidFill>
              </a:rPr>
              <a:t>No cost directly to Baywork, all leveraged funds</a:t>
            </a:r>
            <a:endParaRPr/>
          </a:p>
          <a:p>
            <a:pPr marL="0" indent="0">
              <a:buClr>
                <a:schemeClr val="dk1"/>
              </a:buClr>
              <a:buSzPts val="1100"/>
            </a:pPr>
            <a:endParaRPr/>
          </a:p>
          <a:p>
            <a:pPr marL="0" indent="0">
              <a:buClr>
                <a:schemeClr val="dk1"/>
              </a:buClr>
              <a:buSzPts val="1100"/>
            </a:pPr>
            <a:r>
              <a:rPr lang="en-US"/>
              <a:t>Here are a few brief ones:</a:t>
            </a:r>
            <a:endParaRPr/>
          </a:p>
          <a:p>
            <a:pPr marL="0" indent="0">
              <a:buClr>
                <a:schemeClr val="dk1"/>
              </a:buClr>
              <a:buSzPts val="1100"/>
            </a:pPr>
            <a:r>
              <a:rPr lang="en-US"/>
              <a:t>•        The externship is so informative and is such a great learning opportunity for me. There's tremendous amount of info regarding career and options with water for our students</a:t>
            </a:r>
            <a:endParaRPr/>
          </a:p>
          <a:p>
            <a:pPr marL="0" indent="0">
              <a:buClr>
                <a:schemeClr val="dk1"/>
              </a:buClr>
              <a:buSzPts val="1100"/>
            </a:pPr>
            <a:r>
              <a:rPr lang="en-US"/>
              <a:t>•        The learning experience was awesome!</a:t>
            </a:r>
            <a:endParaRPr/>
          </a:p>
          <a:p>
            <a:pPr marL="0" indent="0">
              <a:buClr>
                <a:schemeClr val="dk1"/>
              </a:buClr>
              <a:buSzPts val="1100"/>
            </a:pPr>
            <a:r>
              <a:rPr lang="en-US"/>
              <a:t>•        This program definitely helped me improve my project-based learning lessons.</a:t>
            </a:r>
            <a:endParaRPr/>
          </a:p>
          <a:p>
            <a:pPr marL="0" indent="0">
              <a:buClr>
                <a:schemeClr val="dk1"/>
              </a:buClr>
              <a:buSzPts val="1100"/>
            </a:pPr>
            <a:r>
              <a:rPr lang="en-US"/>
              <a:t>•        I LOVE the real-life examples that we were given to bring back to our classrooms. My students want to have things that they can apply to life. This program was full of them and I am very grateful</a:t>
            </a:r>
            <a:endParaRPr/>
          </a:p>
          <a:p>
            <a:pPr marL="0" indent="0">
              <a:buClr>
                <a:schemeClr val="dk1"/>
              </a:buClr>
              <a:buSzPts val="1100"/>
            </a:pPr>
            <a:r>
              <a:rPr lang="en-US"/>
              <a:t>•        It definitely increased my awareness of the different careers in the water world!! I will pass on this information to my students. Hope to see some of them choose this career path.</a:t>
            </a:r>
            <a:endParaRPr/>
          </a:p>
          <a:p>
            <a:pPr marL="0" indent="0">
              <a:buClr>
                <a:schemeClr val="dk1"/>
              </a:buClr>
              <a:buSzPts val="1100"/>
            </a:pPr>
            <a:r>
              <a:rPr lang="en-US"/>
              <a:t>•        I'm definitely more aware of the impact water and water treatment has on our community and how much science and math is involved in these careers. I look forward to using this information as context for teaching concepts in my subject.</a:t>
            </a:r>
            <a:endParaRPr/>
          </a:p>
          <a:p>
            <a:pPr marL="0" indent="0">
              <a:buClr>
                <a:schemeClr val="dk1"/>
              </a:buClr>
              <a:buSzPts val="1100"/>
            </a:pPr>
            <a:r>
              <a:rPr lang="en-US"/>
              <a:t>•        Thank you for being an injection of energy and purpose for teaching.</a:t>
            </a:r>
            <a:endParaRPr/>
          </a:p>
          <a:p>
            <a:pPr marL="0" indent="0">
              <a:buClr>
                <a:schemeClr val="dk1"/>
              </a:buClr>
              <a:buSzPts val="1100"/>
            </a:pPr>
            <a:r>
              <a:rPr lang="en-US"/>
              <a:t>•        Overall this was amazing - thank you for having such rich content delivered in an effective way. All of the staff who presented were very knowledgeable and willing to answer all of our questions.</a:t>
            </a:r>
            <a:endParaRPr/>
          </a:p>
          <a:p>
            <a:pPr marL="0" indent="0">
              <a:buClr>
                <a:schemeClr val="dk1"/>
              </a:buClr>
              <a:buSzPts val="1100"/>
            </a:pPr>
            <a:endParaRPr/>
          </a:p>
          <a:p>
            <a:pPr marL="0" indent="0">
              <a:buClr>
                <a:schemeClr val="dk1"/>
              </a:buClr>
            </a:pPr>
            <a:endParaRPr/>
          </a:p>
          <a:p>
            <a:pPr marL="0" indent="0">
              <a:lnSpc>
                <a:spcPct val="115000"/>
              </a:lnSpc>
              <a:buClr>
                <a:schemeClr val="dk1"/>
              </a:buClr>
              <a:buSzPts val="1100"/>
            </a:pPr>
            <a:endParaRPr/>
          </a:p>
        </p:txBody>
      </p:sp>
      <p:sp>
        <p:nvSpPr>
          <p:cNvPr id="471" name="Shape 471"/>
          <p:cNvSpPr>
            <a:spLocks noGrp="1" noRot="1" noChangeAspect="1"/>
          </p:cNvSpPr>
          <p:nvPr>
            <p:ph type="sldImg" idx="2"/>
          </p:nvPr>
        </p:nvSpPr>
        <p:spPr>
          <a:xfrm>
            <a:off x="1184275" y="700088"/>
            <a:ext cx="4654550" cy="34909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DRAFT - 01/15/2015</a:t>
            </a:r>
          </a:p>
        </p:txBody>
      </p:sp>
      <p:sp>
        <p:nvSpPr>
          <p:cNvPr id="5" name="Slide Number Placeholder 4"/>
          <p:cNvSpPr>
            <a:spLocks noGrp="1"/>
          </p:cNvSpPr>
          <p:nvPr>
            <p:ph type="sldNum" sz="quarter" idx="11"/>
          </p:nvPr>
        </p:nvSpPr>
        <p:spPr/>
        <p:txBody>
          <a:bodyPr/>
          <a:lstStyle/>
          <a:p>
            <a:fld id="{CE4855E9-A163-4D06-80DC-95C4957526BC}" type="slidenum">
              <a:rPr lang="en-US" smtClean="0"/>
              <a:t>5</a:t>
            </a:fld>
            <a:endParaRPr lang="en-US"/>
          </a:p>
        </p:txBody>
      </p:sp>
    </p:spTree>
    <p:extLst>
      <p:ext uri="{BB962C8B-B14F-4D97-AF65-F5344CB8AC3E}">
        <p14:creationId xmlns:p14="http://schemas.microsoft.com/office/powerpoint/2010/main" val="216416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Unique in</a:t>
            </a:r>
            <a:r>
              <a:rPr lang="en-US" baseline="0" dirty="0"/>
              <a:t> that book includes links to hundreds of resources: videos of interviews and presentations, </a:t>
            </a:r>
            <a:r>
              <a:rPr lang="en-US" baseline="0" dirty="0" err="1"/>
              <a:t>powerpoint</a:t>
            </a:r>
            <a:r>
              <a:rPr lang="en-US" baseline="0" dirty="0"/>
              <a:t> slides, examples of work and templates for replicating work in your own utility.</a:t>
            </a:r>
          </a:p>
          <a:p>
            <a:endParaRPr lang="en-US" baseline="0" dirty="0"/>
          </a:p>
          <a:p>
            <a:r>
              <a:rPr lang="en-US" baseline="0" dirty="0"/>
              <a:t>Going to walk through some of the sections and give you a sense of the kinds of resources included…</a:t>
            </a:r>
            <a:endParaRPr lang="en-US" dirty="0"/>
          </a:p>
          <a:p>
            <a:endParaRPr lang="en-US" dirty="0"/>
          </a:p>
        </p:txBody>
      </p:sp>
      <p:sp>
        <p:nvSpPr>
          <p:cNvPr id="4" name="Footer Placeholder 3"/>
          <p:cNvSpPr>
            <a:spLocks noGrp="1"/>
          </p:cNvSpPr>
          <p:nvPr>
            <p:ph type="ftr" sz="quarter" idx="10"/>
          </p:nvPr>
        </p:nvSpPr>
        <p:spPr/>
        <p:txBody>
          <a:bodyPr/>
          <a:lstStyle/>
          <a:p>
            <a:r>
              <a:rPr lang="en-US"/>
              <a:t>DRAFT - 01/15/2015</a:t>
            </a:r>
          </a:p>
        </p:txBody>
      </p:sp>
      <p:sp>
        <p:nvSpPr>
          <p:cNvPr id="5" name="Slide Number Placeholder 4"/>
          <p:cNvSpPr>
            <a:spLocks noGrp="1"/>
          </p:cNvSpPr>
          <p:nvPr>
            <p:ph type="sldNum" sz="quarter" idx="11"/>
          </p:nvPr>
        </p:nvSpPr>
        <p:spPr/>
        <p:txBody>
          <a:bodyPr/>
          <a:lstStyle/>
          <a:p>
            <a:fld id="{CE4855E9-A163-4D06-80DC-95C4957526BC}" type="slidenum">
              <a:rPr lang="en-US" smtClean="0"/>
              <a:t>6</a:t>
            </a:fld>
            <a:endParaRPr lang="en-US"/>
          </a:p>
        </p:txBody>
      </p:sp>
    </p:spTree>
    <p:extLst>
      <p:ext uri="{BB962C8B-B14F-4D97-AF65-F5344CB8AC3E}">
        <p14:creationId xmlns:p14="http://schemas.microsoft.com/office/powerpoint/2010/main" val="4046888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DRAFT - 01/15/2015</a:t>
            </a:r>
          </a:p>
        </p:txBody>
      </p:sp>
      <p:sp>
        <p:nvSpPr>
          <p:cNvPr id="5" name="Slide Number Placeholder 4"/>
          <p:cNvSpPr>
            <a:spLocks noGrp="1"/>
          </p:cNvSpPr>
          <p:nvPr>
            <p:ph type="sldNum" sz="quarter" idx="11"/>
          </p:nvPr>
        </p:nvSpPr>
        <p:spPr/>
        <p:txBody>
          <a:bodyPr/>
          <a:lstStyle/>
          <a:p>
            <a:fld id="{CE4855E9-A163-4D06-80DC-95C4957526BC}" type="slidenum">
              <a:rPr lang="en-US" smtClean="0"/>
              <a:t>8</a:t>
            </a:fld>
            <a:endParaRPr lang="en-US"/>
          </a:p>
        </p:txBody>
      </p:sp>
    </p:spTree>
    <p:extLst>
      <p:ext uri="{BB962C8B-B14F-4D97-AF65-F5344CB8AC3E}">
        <p14:creationId xmlns:p14="http://schemas.microsoft.com/office/powerpoint/2010/main" val="76147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DRAFT - 01/15/2015</a:t>
            </a:r>
          </a:p>
        </p:txBody>
      </p:sp>
      <p:sp>
        <p:nvSpPr>
          <p:cNvPr id="5" name="Slide Number Placeholder 4"/>
          <p:cNvSpPr>
            <a:spLocks noGrp="1"/>
          </p:cNvSpPr>
          <p:nvPr>
            <p:ph type="sldNum" sz="quarter" idx="11"/>
          </p:nvPr>
        </p:nvSpPr>
        <p:spPr/>
        <p:txBody>
          <a:bodyPr/>
          <a:lstStyle/>
          <a:p>
            <a:fld id="{CE4855E9-A163-4D06-80DC-95C4957526BC}" type="slidenum">
              <a:rPr lang="en-US" smtClean="0"/>
              <a:t>9</a:t>
            </a:fld>
            <a:endParaRPr lang="en-US"/>
          </a:p>
        </p:txBody>
      </p:sp>
    </p:spTree>
    <p:extLst>
      <p:ext uri="{BB962C8B-B14F-4D97-AF65-F5344CB8AC3E}">
        <p14:creationId xmlns:p14="http://schemas.microsoft.com/office/powerpoint/2010/main" val="4071415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84275" y="700088"/>
            <a:ext cx="4654550" cy="34909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Shape 182"/>
          <p:cNvSpPr txBox="1">
            <a:spLocks noGrp="1"/>
          </p:cNvSpPr>
          <p:nvPr>
            <p:ph type="body" idx="1"/>
          </p:nvPr>
        </p:nvSpPr>
        <p:spPr>
          <a:xfrm>
            <a:off x="702310" y="4421823"/>
            <a:ext cx="5618480" cy="4189095"/>
          </a:xfrm>
          <a:prstGeom prst="rect">
            <a:avLst/>
          </a:prstGeom>
          <a:noFill/>
          <a:ln>
            <a:noFill/>
          </a:ln>
        </p:spPr>
        <p:txBody>
          <a:bodyPr spcFirstLastPara="1" wrap="square" lIns="93290" tIns="46645" rIns="93290" bIns="46645" anchor="t" anchorCtr="0">
            <a:noAutofit/>
          </a:bodyPr>
          <a:lstStyle/>
          <a:p>
            <a:pPr marL="0" indent="0">
              <a:buClr>
                <a:schemeClr val="dk1"/>
              </a:buClr>
              <a:buSzPts val="1200"/>
            </a:pPr>
            <a:r>
              <a:rPr lang="en-US"/>
              <a:t>This page is a carry-over from last year’s signatory meeting</a:t>
            </a:r>
            <a:endParaRPr/>
          </a:p>
          <a:p>
            <a:pPr marL="0" indent="0"/>
            <a:endParaRPr/>
          </a:p>
        </p:txBody>
      </p:sp>
      <p:sp>
        <p:nvSpPr>
          <p:cNvPr id="183" name="Shape 183"/>
          <p:cNvSpPr txBox="1">
            <a:spLocks noGrp="1"/>
          </p:cNvSpPr>
          <p:nvPr>
            <p:ph type="ftr" idx="11"/>
          </p:nvPr>
        </p:nvSpPr>
        <p:spPr>
          <a:xfrm>
            <a:off x="0" y="8842030"/>
            <a:ext cx="3043343" cy="465455"/>
          </a:xfrm>
          <a:prstGeom prst="rect">
            <a:avLst/>
          </a:prstGeom>
          <a:noFill/>
          <a:ln>
            <a:noFill/>
          </a:ln>
        </p:spPr>
        <p:txBody>
          <a:bodyPr spcFirstLastPara="1" wrap="square" lIns="93290" tIns="46645" rIns="93290" bIns="46645"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DRAFT - 01/15/2015</a:t>
            </a:r>
            <a:endParaRPr kumimoji="0" sz="1300" b="0" i="0" u="none" strike="noStrike" kern="1200" cap="none" spc="0" normalizeH="0" baseline="0" noProof="0">
              <a:ln>
                <a:noFill/>
              </a:ln>
              <a:solidFill>
                <a:prstClr val="black"/>
              </a:solidFill>
              <a:effectLst/>
              <a:uLnTx/>
              <a:uFillTx/>
              <a:latin typeface="Calibri"/>
              <a:ea typeface="+mn-ea"/>
              <a:cs typeface="+mn-cs"/>
            </a:endParaRPr>
          </a:p>
        </p:txBody>
      </p:sp>
      <p:sp>
        <p:nvSpPr>
          <p:cNvPr id="184" name="Shape 184"/>
          <p:cNvSpPr txBox="1">
            <a:spLocks noGrp="1"/>
          </p:cNvSpPr>
          <p:nvPr>
            <p:ph type="sldNum" idx="12"/>
          </p:nvPr>
        </p:nvSpPr>
        <p:spPr>
          <a:xfrm>
            <a:off x="3978132" y="8842030"/>
            <a:ext cx="3043343" cy="465455"/>
          </a:xfrm>
          <a:prstGeom prst="rect">
            <a:avLst/>
          </a:prstGeom>
          <a:noFill/>
          <a:ln>
            <a:noFill/>
          </a:ln>
        </p:spPr>
        <p:txBody>
          <a:bodyPr spcFirstLastPara="1" wrap="square" lIns="93290" tIns="46645" rIns="93290" bIns="4664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3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sz="13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36730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1: Awareness </a:t>
            </a:r>
            <a:r>
              <a:rPr lang="mr-IN" dirty="0"/>
              <a:t>–</a:t>
            </a:r>
            <a:r>
              <a:rPr lang="en-US" dirty="0"/>
              <a:t> brochures, BAYWORK website, career fairs, summer internships, teacher externships, contextualized curriculum, pre-apprenticeships</a:t>
            </a:r>
          </a:p>
          <a:p>
            <a:endParaRPr lang="en-US" baseline="0" dirty="0"/>
          </a:p>
        </p:txBody>
      </p:sp>
      <p:sp>
        <p:nvSpPr>
          <p:cNvPr id="4" name="Footer Placeholder 3"/>
          <p:cNvSpPr>
            <a:spLocks noGrp="1"/>
          </p:cNvSpPr>
          <p:nvPr>
            <p:ph type="ftr" sz="quarter" idx="10"/>
          </p:nvPr>
        </p:nvSpPr>
        <p:spPr/>
        <p:txBody>
          <a:bodyPr/>
          <a:lstStyle/>
          <a:p>
            <a:r>
              <a:rPr lang="en-US" dirty="0"/>
              <a:t>DRAFT - 01/15/2015</a:t>
            </a:r>
          </a:p>
        </p:txBody>
      </p:sp>
      <p:sp>
        <p:nvSpPr>
          <p:cNvPr id="5" name="Slide Number Placeholder 4"/>
          <p:cNvSpPr>
            <a:spLocks noGrp="1"/>
          </p:cNvSpPr>
          <p:nvPr>
            <p:ph type="sldNum" sz="quarter" idx="11"/>
          </p:nvPr>
        </p:nvSpPr>
        <p:spPr/>
        <p:txBody>
          <a:bodyPr/>
          <a:lstStyle/>
          <a:p>
            <a:fld id="{CE4855E9-A163-4D06-80DC-95C4957526BC}" type="slidenum">
              <a:rPr lang="en-US" smtClean="0"/>
              <a:pPr/>
              <a:t>12</a:t>
            </a:fld>
            <a:endParaRPr lang="en-US" dirty="0"/>
          </a:p>
        </p:txBody>
      </p:sp>
    </p:spTree>
    <p:extLst>
      <p:ext uri="{BB962C8B-B14F-4D97-AF65-F5344CB8AC3E}">
        <p14:creationId xmlns:p14="http://schemas.microsoft.com/office/powerpoint/2010/main" val="2858085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DRAFT - 01/15/2015</a:t>
            </a:r>
          </a:p>
        </p:txBody>
      </p:sp>
      <p:sp>
        <p:nvSpPr>
          <p:cNvPr id="5" name="Slide Number Placeholder 4"/>
          <p:cNvSpPr>
            <a:spLocks noGrp="1"/>
          </p:cNvSpPr>
          <p:nvPr>
            <p:ph type="sldNum" sz="quarter" idx="11"/>
          </p:nvPr>
        </p:nvSpPr>
        <p:spPr/>
        <p:txBody>
          <a:bodyPr/>
          <a:lstStyle/>
          <a:p>
            <a:fld id="{CE4855E9-A163-4D06-80DC-95C4957526BC}" type="slidenum">
              <a:rPr lang="en-US" smtClean="0"/>
              <a:t>13</a:t>
            </a:fld>
            <a:endParaRPr lang="en-US"/>
          </a:p>
        </p:txBody>
      </p:sp>
    </p:spTree>
    <p:extLst>
      <p:ext uri="{BB962C8B-B14F-4D97-AF65-F5344CB8AC3E}">
        <p14:creationId xmlns:p14="http://schemas.microsoft.com/office/powerpoint/2010/main" val="1791848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DRAFT - 01/15/2015</a:t>
            </a:r>
          </a:p>
        </p:txBody>
      </p:sp>
      <p:sp>
        <p:nvSpPr>
          <p:cNvPr id="5" name="Slide Number Placeholder 4"/>
          <p:cNvSpPr>
            <a:spLocks noGrp="1"/>
          </p:cNvSpPr>
          <p:nvPr>
            <p:ph type="sldNum" sz="quarter" idx="11"/>
          </p:nvPr>
        </p:nvSpPr>
        <p:spPr/>
        <p:txBody>
          <a:bodyPr/>
          <a:lstStyle/>
          <a:p>
            <a:fld id="{CE4855E9-A163-4D06-80DC-95C4957526BC}" type="slidenum">
              <a:rPr lang="en-US" smtClean="0"/>
              <a:t>14</a:t>
            </a:fld>
            <a:endParaRPr lang="en-US"/>
          </a:p>
        </p:txBody>
      </p:sp>
    </p:spTree>
    <p:extLst>
      <p:ext uri="{BB962C8B-B14F-4D97-AF65-F5344CB8AC3E}">
        <p14:creationId xmlns:p14="http://schemas.microsoft.com/office/powerpoint/2010/main" val="2724720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9ECD2284-EAF2-4420-9CC5-652A93EABED1}" type="datetimeFigureOut">
              <a:rPr lang="en-US" smtClean="0"/>
              <a:t>10/15/18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80B42D5-9093-40E8-B855-677710BBBCF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ECD2284-EAF2-4420-9CC5-652A93EABED1}" type="datetimeFigureOut">
              <a:rPr lang="en-US" smtClean="0"/>
              <a:t>10/15/18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80B42D5-9093-40E8-B855-677710BBBCFE}"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ECD2284-EAF2-4420-9CC5-652A93EABED1}" type="datetimeFigureOut">
              <a:rPr lang="en-US" smtClean="0"/>
              <a:t>10/15/18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B42D5-9093-40E8-B855-677710BBBCF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ECD2284-EAF2-4420-9CC5-652A93EABED1}" type="datetimeFigureOut">
              <a:rPr lang="en-US" smtClean="0"/>
              <a:t>10/15/18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B42D5-9093-40E8-B855-677710BBBCF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533400" y="1371600"/>
            <a:ext cx="7851648" cy="1828800"/>
          </a:xfrm>
          <a:prstGeom prst="rect">
            <a:avLst/>
          </a:prstGeom>
          <a:noFill/>
          <a:ln>
            <a:noFill/>
          </a:ln>
        </p:spPr>
        <p:txBody>
          <a:bodyPr spcFirstLastPara="1" wrap="square" lIns="91425" tIns="91425" rIns="91425" bIns="91425" anchor="b" anchorCtr="0"/>
          <a:lstStyle>
            <a:lvl1pPr marR="0" lvl="0" algn="r" rtl="0">
              <a:spcBef>
                <a:spcPts val="0"/>
              </a:spcBef>
              <a:spcAft>
                <a:spcPts val="0"/>
              </a:spcAft>
              <a:buClr>
                <a:srgbClr val="4CE0EA"/>
              </a:buClr>
              <a:buSzPts val="5600"/>
              <a:buFont typeface="Calibri"/>
              <a:buNone/>
              <a:defRPr sz="5600" b="1" i="0" u="none" strike="noStrike" cap="none">
                <a:solidFill>
                  <a:srgbClr val="4CE0EA"/>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533400" y="3228536"/>
            <a:ext cx="7854696" cy="1752600"/>
          </a:xfrm>
          <a:prstGeom prst="rect">
            <a:avLst/>
          </a:prstGeom>
          <a:noFill/>
          <a:ln>
            <a:noFill/>
          </a:ln>
        </p:spPr>
        <p:txBody>
          <a:bodyPr spcFirstLastPara="1" wrap="square" lIns="91425" tIns="91425" rIns="91425" bIns="91425" anchor="t" anchorCtr="0"/>
          <a:lstStyle>
            <a:lvl1pPr marR="45720" lvl="0" algn="r" rtl="0">
              <a:spcBef>
                <a:spcPts val="520"/>
              </a:spcBef>
              <a:spcAft>
                <a:spcPts val="0"/>
              </a:spcAft>
              <a:buClr>
                <a:schemeClr val="accent3"/>
              </a:buClr>
              <a:buSzPts val="2470"/>
              <a:buFont typeface="Noto Sans Symbols"/>
              <a:buNone/>
              <a:defRPr sz="2600" b="0" i="0" u="none" strike="noStrike" cap="none">
                <a:solidFill>
                  <a:schemeClr val="dk1"/>
                </a:solidFill>
                <a:latin typeface="Constantia"/>
                <a:ea typeface="Constantia"/>
                <a:cs typeface="Constantia"/>
                <a:sym typeface="Constantia"/>
              </a:defRPr>
            </a:lvl1pPr>
            <a:lvl2pPr marR="0" lvl="1" algn="ctr" rtl="0">
              <a:spcBef>
                <a:spcPts val="480"/>
              </a:spcBef>
              <a:spcAft>
                <a:spcPts val="0"/>
              </a:spcAft>
              <a:buClr>
                <a:schemeClr val="accent1"/>
              </a:buClr>
              <a:buSzPts val="2040"/>
              <a:buFont typeface="Noto Sans Symbols"/>
              <a:buNone/>
              <a:defRPr sz="2400" b="0" i="0" u="none" strike="noStrike" cap="none">
                <a:solidFill>
                  <a:schemeClr val="dk1"/>
                </a:solidFill>
                <a:latin typeface="Constantia"/>
                <a:ea typeface="Constantia"/>
                <a:cs typeface="Constantia"/>
                <a:sym typeface="Constantia"/>
              </a:defRPr>
            </a:lvl2pPr>
            <a:lvl3pPr marR="0" lvl="2" algn="ctr" rtl="0">
              <a:spcBef>
                <a:spcPts val="420"/>
              </a:spcBef>
              <a:spcAft>
                <a:spcPts val="0"/>
              </a:spcAft>
              <a:buClr>
                <a:schemeClr val="accent2"/>
              </a:buClr>
              <a:buSzPts val="1470"/>
              <a:buFont typeface="Noto Sans Symbols"/>
              <a:buNone/>
              <a:defRPr sz="2100" b="0" i="0" u="none" strike="noStrike" cap="none">
                <a:solidFill>
                  <a:schemeClr val="dk1"/>
                </a:solidFill>
                <a:latin typeface="Constantia"/>
                <a:ea typeface="Constantia"/>
                <a:cs typeface="Constantia"/>
                <a:sym typeface="Constantia"/>
              </a:defRPr>
            </a:lvl3pPr>
            <a:lvl4pPr marR="0" lvl="3" algn="ctr" rtl="0">
              <a:spcBef>
                <a:spcPts val="400"/>
              </a:spcBef>
              <a:spcAft>
                <a:spcPts val="0"/>
              </a:spcAft>
              <a:buClr>
                <a:schemeClr val="accent3"/>
              </a:buClr>
              <a:buSzPts val="1300"/>
              <a:buFont typeface="Noto Sans Symbols"/>
              <a:buNone/>
              <a:defRPr sz="2000" b="0" i="0" u="none" strike="noStrike" cap="none">
                <a:solidFill>
                  <a:schemeClr val="dk1"/>
                </a:solidFill>
                <a:latin typeface="Constantia"/>
                <a:ea typeface="Constantia"/>
                <a:cs typeface="Constantia"/>
                <a:sym typeface="Constantia"/>
              </a:defRPr>
            </a:lvl4pPr>
            <a:lvl5pPr marR="0" lvl="4" algn="ctr" rtl="0">
              <a:spcBef>
                <a:spcPts val="400"/>
              </a:spcBef>
              <a:spcAft>
                <a:spcPts val="0"/>
              </a:spcAft>
              <a:buClr>
                <a:schemeClr val="accent4"/>
              </a:buClr>
              <a:buSzPts val="1300"/>
              <a:buFont typeface="Noto Sans Symbols"/>
              <a:buNone/>
              <a:defRPr sz="2000" b="0" i="0" u="none" strike="noStrike" cap="none">
                <a:solidFill>
                  <a:schemeClr val="dk1"/>
                </a:solidFill>
                <a:latin typeface="Constantia"/>
                <a:ea typeface="Constantia"/>
                <a:cs typeface="Constantia"/>
                <a:sym typeface="Constantia"/>
              </a:defRPr>
            </a:lvl5pPr>
            <a:lvl6pPr marR="0" lvl="5" algn="ctr" rtl="0">
              <a:spcBef>
                <a:spcPts val="360"/>
              </a:spcBef>
              <a:spcAft>
                <a:spcPts val="0"/>
              </a:spcAft>
              <a:buClr>
                <a:schemeClr val="accent5"/>
              </a:buClr>
              <a:buSzPts val="1440"/>
              <a:buFont typeface="Noto Sans Symbols"/>
              <a:buNone/>
              <a:defRPr sz="1800" b="0" i="0" u="none" strike="noStrike" cap="none">
                <a:solidFill>
                  <a:schemeClr val="dk1"/>
                </a:solidFill>
                <a:latin typeface="Constantia"/>
                <a:ea typeface="Constantia"/>
                <a:cs typeface="Constantia"/>
                <a:sym typeface="Constantia"/>
              </a:defRPr>
            </a:lvl6pPr>
            <a:lvl7pPr marR="0" lvl="6" algn="ctr" rtl="0">
              <a:spcBef>
                <a:spcPts val="320"/>
              </a:spcBef>
              <a:spcAft>
                <a:spcPts val="0"/>
              </a:spcAft>
              <a:buClr>
                <a:schemeClr val="accent6"/>
              </a:buClr>
              <a:buSzPts val="1280"/>
              <a:buFont typeface="Noto Sans Symbols"/>
              <a:buNone/>
              <a:defRPr sz="1600" b="0" i="0" u="none" strike="noStrike" cap="none">
                <a:solidFill>
                  <a:schemeClr val="dk1"/>
                </a:solidFill>
                <a:latin typeface="Constantia"/>
                <a:ea typeface="Constantia"/>
                <a:cs typeface="Constantia"/>
                <a:sym typeface="Constantia"/>
              </a:defRPr>
            </a:lvl7pPr>
            <a:lvl8pPr marR="0" lvl="7" algn="ctr" rtl="0">
              <a:spcBef>
                <a:spcPts val="320"/>
              </a:spcBef>
              <a:spcAft>
                <a:spcPts val="0"/>
              </a:spcAft>
              <a:buClr>
                <a:schemeClr val="dk2"/>
              </a:buClr>
              <a:buSzPts val="1600"/>
              <a:buFont typeface="Constantia"/>
              <a:buNone/>
              <a:defRPr sz="1600" b="0" i="0" u="none" strike="noStrike" cap="none">
                <a:solidFill>
                  <a:schemeClr val="dk1"/>
                </a:solidFill>
                <a:latin typeface="Constantia"/>
                <a:ea typeface="Constantia"/>
                <a:cs typeface="Constantia"/>
                <a:sym typeface="Constantia"/>
              </a:defRPr>
            </a:lvl8pPr>
            <a:lvl9pPr marR="0" lvl="8" algn="ctr" rtl="0">
              <a:spcBef>
                <a:spcPts val="280"/>
              </a:spcBef>
              <a:spcAft>
                <a:spcPts val="0"/>
              </a:spcAft>
              <a:buClr>
                <a:schemeClr val="dk2"/>
              </a:buClr>
              <a:buSzPts val="1400"/>
              <a:buFont typeface="Constantia"/>
              <a:buNone/>
              <a:defRPr sz="1400" b="0" i="0" u="none" strike="noStrike" cap="none">
                <a:solidFill>
                  <a:schemeClr val="dk1"/>
                </a:solidFill>
                <a:latin typeface="Constantia"/>
                <a:ea typeface="Constantia"/>
                <a:cs typeface="Constantia"/>
                <a:sym typeface="Constantia"/>
              </a:defRPr>
            </a:lvl9pPr>
          </a:lstStyle>
          <a:p>
            <a:endParaRPr/>
          </a:p>
        </p:txBody>
      </p:sp>
      <p:sp>
        <p:nvSpPr>
          <p:cNvPr id="18" name="Shape 1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19" name="Shape 19"/>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20" name="Shape 20"/>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i="0" u="none" strike="noStrike" cap="none">
                <a:solidFill>
                  <a:srgbClr val="035C75"/>
                </a:solidFill>
                <a:latin typeface="Constantia"/>
                <a:ea typeface="Constantia"/>
                <a:cs typeface="Constantia"/>
                <a:sym typeface="Constantia"/>
              </a:defRPr>
            </a:lvl1pPr>
            <a:lvl2pPr marL="0" marR="0" lvl="1" indent="0" algn="r" rtl="0">
              <a:spcBef>
                <a:spcPts val="0"/>
              </a:spcBef>
              <a:buNone/>
              <a:defRPr sz="1200" b="0" i="0" u="none" strike="noStrike" cap="none">
                <a:solidFill>
                  <a:srgbClr val="035C75"/>
                </a:solidFill>
                <a:latin typeface="Constantia"/>
                <a:ea typeface="Constantia"/>
                <a:cs typeface="Constantia"/>
                <a:sym typeface="Constantia"/>
              </a:defRPr>
            </a:lvl2pPr>
            <a:lvl3pPr marL="0" marR="0" lvl="2" indent="0" algn="r" rtl="0">
              <a:spcBef>
                <a:spcPts val="0"/>
              </a:spcBef>
              <a:buNone/>
              <a:defRPr sz="1200" b="0" i="0" u="none" strike="noStrike" cap="none">
                <a:solidFill>
                  <a:srgbClr val="035C75"/>
                </a:solidFill>
                <a:latin typeface="Constantia"/>
                <a:ea typeface="Constantia"/>
                <a:cs typeface="Constantia"/>
                <a:sym typeface="Constantia"/>
              </a:defRPr>
            </a:lvl3pPr>
            <a:lvl4pPr marL="0" marR="0" lvl="3" indent="0" algn="r" rtl="0">
              <a:spcBef>
                <a:spcPts val="0"/>
              </a:spcBef>
              <a:buNone/>
              <a:defRPr sz="1200" b="0" i="0" u="none" strike="noStrike" cap="none">
                <a:solidFill>
                  <a:srgbClr val="035C75"/>
                </a:solidFill>
                <a:latin typeface="Constantia"/>
                <a:ea typeface="Constantia"/>
                <a:cs typeface="Constantia"/>
                <a:sym typeface="Constantia"/>
              </a:defRPr>
            </a:lvl4pPr>
            <a:lvl5pPr marL="0" marR="0" lvl="4" indent="0" algn="r" rtl="0">
              <a:spcBef>
                <a:spcPts val="0"/>
              </a:spcBef>
              <a:buNone/>
              <a:defRPr sz="1200" b="0" i="0" u="none" strike="noStrike" cap="none">
                <a:solidFill>
                  <a:srgbClr val="035C75"/>
                </a:solidFill>
                <a:latin typeface="Constantia"/>
                <a:ea typeface="Constantia"/>
                <a:cs typeface="Constantia"/>
                <a:sym typeface="Constantia"/>
              </a:defRPr>
            </a:lvl5pPr>
            <a:lvl6pPr marL="0" marR="0" lvl="5" indent="0" algn="r" rtl="0">
              <a:spcBef>
                <a:spcPts val="0"/>
              </a:spcBef>
              <a:buNone/>
              <a:defRPr sz="1200" b="0" i="0" u="none" strike="noStrike" cap="none">
                <a:solidFill>
                  <a:srgbClr val="035C75"/>
                </a:solidFill>
                <a:latin typeface="Constantia"/>
                <a:ea typeface="Constantia"/>
                <a:cs typeface="Constantia"/>
                <a:sym typeface="Constantia"/>
              </a:defRPr>
            </a:lvl6pPr>
            <a:lvl7pPr marL="0" marR="0" lvl="6" indent="0" algn="r" rtl="0">
              <a:spcBef>
                <a:spcPts val="0"/>
              </a:spcBef>
              <a:buNone/>
              <a:defRPr sz="1200" b="0" i="0" u="none" strike="noStrike" cap="none">
                <a:solidFill>
                  <a:srgbClr val="035C75"/>
                </a:solidFill>
                <a:latin typeface="Constantia"/>
                <a:ea typeface="Constantia"/>
                <a:cs typeface="Constantia"/>
                <a:sym typeface="Constantia"/>
              </a:defRPr>
            </a:lvl7pPr>
            <a:lvl8pPr marL="0" marR="0" lvl="7" indent="0" algn="r" rtl="0">
              <a:spcBef>
                <a:spcPts val="0"/>
              </a:spcBef>
              <a:buNone/>
              <a:defRPr sz="1200" b="0" i="0" u="none" strike="noStrike" cap="none">
                <a:solidFill>
                  <a:srgbClr val="035C75"/>
                </a:solidFill>
                <a:latin typeface="Constantia"/>
                <a:ea typeface="Constantia"/>
                <a:cs typeface="Constantia"/>
                <a:sym typeface="Constantia"/>
              </a:defRPr>
            </a:lvl8pPr>
            <a:lvl9pPr marL="0" marR="0" lvl="8" indent="0" algn="r" rtl="0">
              <a:spcBef>
                <a:spcPts val="0"/>
              </a:spcBef>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06542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Shape 2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23" name="Shape 23"/>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24" name="Shape 24"/>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i="0" u="none" strike="noStrike" cap="none">
                <a:solidFill>
                  <a:srgbClr val="035C75"/>
                </a:solidFill>
                <a:latin typeface="Constantia"/>
                <a:ea typeface="Constantia"/>
                <a:cs typeface="Constantia"/>
                <a:sym typeface="Constantia"/>
              </a:defRPr>
            </a:lvl1pPr>
            <a:lvl2pPr marL="0" marR="0" lvl="1" indent="0" algn="r" rtl="0">
              <a:spcBef>
                <a:spcPts val="0"/>
              </a:spcBef>
              <a:buNone/>
              <a:defRPr sz="1200" b="0" i="0" u="none" strike="noStrike" cap="none">
                <a:solidFill>
                  <a:srgbClr val="035C75"/>
                </a:solidFill>
                <a:latin typeface="Constantia"/>
                <a:ea typeface="Constantia"/>
                <a:cs typeface="Constantia"/>
                <a:sym typeface="Constantia"/>
              </a:defRPr>
            </a:lvl2pPr>
            <a:lvl3pPr marL="0" marR="0" lvl="2" indent="0" algn="r" rtl="0">
              <a:spcBef>
                <a:spcPts val="0"/>
              </a:spcBef>
              <a:buNone/>
              <a:defRPr sz="1200" b="0" i="0" u="none" strike="noStrike" cap="none">
                <a:solidFill>
                  <a:srgbClr val="035C75"/>
                </a:solidFill>
                <a:latin typeface="Constantia"/>
                <a:ea typeface="Constantia"/>
                <a:cs typeface="Constantia"/>
                <a:sym typeface="Constantia"/>
              </a:defRPr>
            </a:lvl3pPr>
            <a:lvl4pPr marL="0" marR="0" lvl="3" indent="0" algn="r" rtl="0">
              <a:spcBef>
                <a:spcPts val="0"/>
              </a:spcBef>
              <a:buNone/>
              <a:defRPr sz="1200" b="0" i="0" u="none" strike="noStrike" cap="none">
                <a:solidFill>
                  <a:srgbClr val="035C75"/>
                </a:solidFill>
                <a:latin typeface="Constantia"/>
                <a:ea typeface="Constantia"/>
                <a:cs typeface="Constantia"/>
                <a:sym typeface="Constantia"/>
              </a:defRPr>
            </a:lvl4pPr>
            <a:lvl5pPr marL="0" marR="0" lvl="4" indent="0" algn="r" rtl="0">
              <a:spcBef>
                <a:spcPts val="0"/>
              </a:spcBef>
              <a:buNone/>
              <a:defRPr sz="1200" b="0" i="0" u="none" strike="noStrike" cap="none">
                <a:solidFill>
                  <a:srgbClr val="035C75"/>
                </a:solidFill>
                <a:latin typeface="Constantia"/>
                <a:ea typeface="Constantia"/>
                <a:cs typeface="Constantia"/>
                <a:sym typeface="Constantia"/>
              </a:defRPr>
            </a:lvl5pPr>
            <a:lvl6pPr marL="0" marR="0" lvl="5" indent="0" algn="r" rtl="0">
              <a:spcBef>
                <a:spcPts val="0"/>
              </a:spcBef>
              <a:buNone/>
              <a:defRPr sz="1200" b="0" i="0" u="none" strike="noStrike" cap="none">
                <a:solidFill>
                  <a:srgbClr val="035C75"/>
                </a:solidFill>
                <a:latin typeface="Constantia"/>
                <a:ea typeface="Constantia"/>
                <a:cs typeface="Constantia"/>
                <a:sym typeface="Constantia"/>
              </a:defRPr>
            </a:lvl6pPr>
            <a:lvl7pPr marL="0" marR="0" lvl="6" indent="0" algn="r" rtl="0">
              <a:spcBef>
                <a:spcPts val="0"/>
              </a:spcBef>
              <a:buNone/>
              <a:defRPr sz="1200" b="0" i="0" u="none" strike="noStrike" cap="none">
                <a:solidFill>
                  <a:srgbClr val="035C75"/>
                </a:solidFill>
                <a:latin typeface="Constantia"/>
                <a:ea typeface="Constantia"/>
                <a:cs typeface="Constantia"/>
                <a:sym typeface="Constantia"/>
              </a:defRPr>
            </a:lvl7pPr>
            <a:lvl8pPr marL="0" marR="0" lvl="7" indent="0" algn="r" rtl="0">
              <a:spcBef>
                <a:spcPts val="0"/>
              </a:spcBef>
              <a:buNone/>
              <a:defRPr sz="1200" b="0" i="0" u="none" strike="noStrike" cap="none">
                <a:solidFill>
                  <a:srgbClr val="035C75"/>
                </a:solidFill>
                <a:latin typeface="Constantia"/>
                <a:ea typeface="Constantia"/>
                <a:cs typeface="Constantia"/>
                <a:sym typeface="Constantia"/>
              </a:defRPr>
            </a:lvl8pPr>
            <a:lvl9pPr marL="0" marR="0" lvl="8" indent="0" algn="r" rtl="0">
              <a:spcBef>
                <a:spcPts val="0"/>
              </a:spcBef>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53767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704088"/>
            <a:ext cx="8305800" cy="11430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Shape 2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28" name="Shape 28"/>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29" name="Shape 29"/>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a:solidFill>
                  <a:srgbClr val="035C75"/>
                </a:solidFill>
                <a:latin typeface="Constantia"/>
                <a:ea typeface="Constantia"/>
                <a:cs typeface="Constantia"/>
                <a:sym typeface="Constantia"/>
              </a:defRPr>
            </a:lvl1pPr>
            <a:lvl2pPr marL="0" marR="0" lvl="1" indent="0" algn="r" rtl="0">
              <a:spcBef>
                <a:spcPts val="0"/>
              </a:spcBef>
              <a:buNone/>
              <a:defRPr sz="1200">
                <a:solidFill>
                  <a:srgbClr val="035C75"/>
                </a:solidFill>
                <a:latin typeface="Constantia"/>
                <a:ea typeface="Constantia"/>
                <a:cs typeface="Constantia"/>
                <a:sym typeface="Constantia"/>
              </a:defRPr>
            </a:lvl2pPr>
            <a:lvl3pPr marL="0" marR="0" lvl="2" indent="0" algn="r" rtl="0">
              <a:spcBef>
                <a:spcPts val="0"/>
              </a:spcBef>
              <a:buNone/>
              <a:defRPr sz="1200">
                <a:solidFill>
                  <a:srgbClr val="035C75"/>
                </a:solidFill>
                <a:latin typeface="Constantia"/>
                <a:ea typeface="Constantia"/>
                <a:cs typeface="Constantia"/>
                <a:sym typeface="Constantia"/>
              </a:defRPr>
            </a:lvl3pPr>
            <a:lvl4pPr marL="0" marR="0" lvl="3" indent="0" algn="r" rtl="0">
              <a:spcBef>
                <a:spcPts val="0"/>
              </a:spcBef>
              <a:buNone/>
              <a:defRPr sz="1200">
                <a:solidFill>
                  <a:srgbClr val="035C75"/>
                </a:solidFill>
                <a:latin typeface="Constantia"/>
                <a:ea typeface="Constantia"/>
                <a:cs typeface="Constantia"/>
                <a:sym typeface="Constantia"/>
              </a:defRPr>
            </a:lvl4pPr>
            <a:lvl5pPr marL="0" marR="0" lvl="4" indent="0" algn="r" rtl="0">
              <a:spcBef>
                <a:spcPts val="0"/>
              </a:spcBef>
              <a:buNone/>
              <a:defRPr sz="1200">
                <a:solidFill>
                  <a:srgbClr val="035C75"/>
                </a:solidFill>
                <a:latin typeface="Constantia"/>
                <a:ea typeface="Constantia"/>
                <a:cs typeface="Constantia"/>
                <a:sym typeface="Constantia"/>
              </a:defRPr>
            </a:lvl5pPr>
            <a:lvl6pPr marL="0" marR="0" lvl="5" indent="0" algn="r" rtl="0">
              <a:spcBef>
                <a:spcPts val="0"/>
              </a:spcBef>
              <a:buNone/>
              <a:defRPr sz="1200">
                <a:solidFill>
                  <a:srgbClr val="035C75"/>
                </a:solidFill>
                <a:latin typeface="Constantia"/>
                <a:ea typeface="Constantia"/>
                <a:cs typeface="Constantia"/>
                <a:sym typeface="Constantia"/>
              </a:defRPr>
            </a:lvl6pPr>
            <a:lvl7pPr marL="0" marR="0" lvl="6" indent="0" algn="r" rtl="0">
              <a:spcBef>
                <a:spcPts val="0"/>
              </a:spcBef>
              <a:buNone/>
              <a:defRPr sz="1200">
                <a:solidFill>
                  <a:srgbClr val="035C75"/>
                </a:solidFill>
                <a:latin typeface="Constantia"/>
                <a:ea typeface="Constantia"/>
                <a:cs typeface="Constantia"/>
                <a:sym typeface="Constantia"/>
              </a:defRPr>
            </a:lvl7pPr>
            <a:lvl8pPr marL="0" marR="0" lvl="7" indent="0" algn="r" rtl="0">
              <a:spcBef>
                <a:spcPts val="0"/>
              </a:spcBef>
              <a:buNone/>
              <a:defRPr sz="1200">
                <a:solidFill>
                  <a:srgbClr val="035C75"/>
                </a:solidFill>
                <a:latin typeface="Constantia"/>
                <a:ea typeface="Constantia"/>
                <a:cs typeface="Constantia"/>
                <a:sym typeface="Constantia"/>
              </a:defRPr>
            </a:lvl8pPr>
            <a:lvl9pPr marL="0" marR="0" lvl="8" indent="0" algn="r" rtl="0">
              <a:spcBef>
                <a:spcPts val="0"/>
              </a:spcBef>
              <a:buNone/>
              <a:defRPr sz="1200">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33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0"/>
        <p:cNvGrpSpPr/>
        <p:nvPr/>
      </p:nvGrpSpPr>
      <p:grpSpPr>
        <a:xfrm>
          <a:off x="0" y="0"/>
          <a:ext cx="0" cy="0"/>
          <a:chOff x="0" y="0"/>
          <a:chExt cx="0" cy="0"/>
        </a:xfrm>
      </p:grpSpPr>
      <p:sp>
        <p:nvSpPr>
          <p:cNvPr id="31" name="Shape 31"/>
          <p:cNvSpPr/>
          <p:nvPr/>
        </p:nvSpPr>
        <p:spPr>
          <a:xfrm>
            <a:off x="0" y="-14708"/>
            <a:ext cx="9148823" cy="762000"/>
          </a:xfrm>
          <a:prstGeom prst="rect">
            <a:avLst/>
          </a:prstGeom>
          <a:solidFill>
            <a:srgbClr val="2C97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C9769"/>
              </a:solidFill>
              <a:latin typeface="Constantia"/>
              <a:ea typeface="Constantia"/>
              <a:cs typeface="Constantia"/>
              <a:sym typeface="Constantia"/>
            </a:endParaRPr>
          </a:p>
        </p:txBody>
      </p:sp>
      <p:sp>
        <p:nvSpPr>
          <p:cNvPr id="32" name="Shape 32"/>
          <p:cNvSpPr txBox="1">
            <a:spLocks noGrp="1"/>
          </p:cNvSpPr>
          <p:nvPr>
            <p:ph type="title"/>
          </p:nvPr>
        </p:nvSpPr>
        <p:spPr>
          <a:xfrm>
            <a:off x="228600" y="0"/>
            <a:ext cx="7737143" cy="6858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3600"/>
              <a:buFont typeface="Arial Narrow"/>
              <a:buNone/>
              <a:defRPr sz="3600" b="1" i="0" u="none" strike="noStrike" cap="none">
                <a:solidFill>
                  <a:schemeClr val="l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Shape 33"/>
          <p:cNvSpPr txBox="1">
            <a:spLocks noGrp="1"/>
          </p:cNvSpPr>
          <p:nvPr>
            <p:ph type="body" idx="1"/>
          </p:nvPr>
        </p:nvSpPr>
        <p:spPr>
          <a:xfrm>
            <a:off x="457200" y="990600"/>
            <a:ext cx="8229600" cy="5334000"/>
          </a:xfrm>
          <a:prstGeom prst="rect">
            <a:avLst/>
          </a:prstGeom>
          <a:noFill/>
          <a:ln>
            <a:noFill/>
          </a:ln>
        </p:spPr>
        <p:txBody>
          <a:bodyPr spcFirstLastPara="1" wrap="square" lIns="91425" tIns="91425" rIns="91425" bIns="91425" anchor="t" anchorCtr="0"/>
          <a:lstStyle>
            <a:lvl1pPr marL="457200" marR="0" lvl="0" indent="-385445" algn="l" rtl="0">
              <a:spcBef>
                <a:spcPts val="520"/>
              </a:spcBef>
              <a:spcAft>
                <a:spcPts val="0"/>
              </a:spcAft>
              <a:buClr>
                <a:schemeClr val="accent1"/>
              </a:buClr>
              <a:buSzPts val="2470"/>
              <a:buFont typeface="Noto Sans Symbols"/>
              <a:buChar char="●"/>
              <a:defRPr sz="2600" b="0" i="0" u="none" strike="noStrike" cap="none">
                <a:solidFill>
                  <a:schemeClr val="dk1"/>
                </a:solidFill>
                <a:latin typeface="Arial"/>
                <a:ea typeface="Arial"/>
                <a:cs typeface="Arial"/>
                <a:sym typeface="Arial"/>
              </a:defRPr>
            </a:lvl1pPr>
            <a:lvl2pPr marL="914400" marR="0" lvl="1" indent="-358140" algn="l" rtl="0">
              <a:spcBef>
                <a:spcPts val="480"/>
              </a:spcBef>
              <a:spcAft>
                <a:spcPts val="0"/>
              </a:spcAft>
              <a:buClr>
                <a:srgbClr val="FFC000"/>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1"/>
              </a:buClr>
              <a:buSzPts val="1470"/>
              <a:buFont typeface="Noto Sans Symbols"/>
              <a:buChar char="●"/>
              <a:defRPr sz="2100" b="0" i="0" u="none" strike="noStrike" cap="none">
                <a:solidFill>
                  <a:schemeClr val="dk1"/>
                </a:solidFill>
                <a:latin typeface="Arial"/>
                <a:ea typeface="Arial"/>
                <a:cs typeface="Arial"/>
                <a:sym typeface="Arial"/>
              </a:defRPr>
            </a:lvl3pPr>
            <a:lvl4pPr marL="1828800" marR="0" lvl="3" indent="-311150" algn="l" rtl="0">
              <a:spcBef>
                <a:spcPts val="400"/>
              </a:spcBef>
              <a:spcAft>
                <a:spcPts val="0"/>
              </a:spcAft>
              <a:buClr>
                <a:srgbClr val="FFC000"/>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1"/>
              </a:buClr>
              <a:buSzPts val="1300"/>
              <a:buFont typeface="Noto Sans Symbols"/>
              <a:buChar char="●"/>
              <a:defRPr sz="2000" b="0" i="0" u="none" strike="noStrike" cap="none">
                <a:solidFill>
                  <a:schemeClr val="dk1"/>
                </a:solidFill>
                <a:latin typeface="Arial"/>
                <a:ea typeface="Arial"/>
                <a:cs typeface="Arial"/>
                <a:sym typeface="Arial"/>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4" name="Shape 3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a:solidFill>
                  <a:srgbClr val="035C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5" name="Shape 35"/>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a:solidFill>
                  <a:srgbClr val="035C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6" name="Shape 36"/>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a:solidFill>
                  <a:srgbClr val="035C75"/>
                </a:solidFill>
                <a:latin typeface="Arial"/>
                <a:ea typeface="Arial"/>
                <a:cs typeface="Arial"/>
                <a:sym typeface="Arial"/>
              </a:defRPr>
            </a:lvl1pPr>
            <a:lvl2pPr marL="0" marR="0" lvl="1" indent="0" algn="r" rtl="0">
              <a:spcBef>
                <a:spcPts val="0"/>
              </a:spcBef>
              <a:buNone/>
              <a:defRPr sz="1200">
                <a:solidFill>
                  <a:srgbClr val="035C75"/>
                </a:solidFill>
                <a:latin typeface="Arial"/>
                <a:ea typeface="Arial"/>
                <a:cs typeface="Arial"/>
                <a:sym typeface="Arial"/>
              </a:defRPr>
            </a:lvl2pPr>
            <a:lvl3pPr marL="0" marR="0" lvl="2" indent="0" algn="r" rtl="0">
              <a:spcBef>
                <a:spcPts val="0"/>
              </a:spcBef>
              <a:buNone/>
              <a:defRPr sz="1200">
                <a:solidFill>
                  <a:srgbClr val="035C75"/>
                </a:solidFill>
                <a:latin typeface="Arial"/>
                <a:ea typeface="Arial"/>
                <a:cs typeface="Arial"/>
                <a:sym typeface="Arial"/>
              </a:defRPr>
            </a:lvl3pPr>
            <a:lvl4pPr marL="0" marR="0" lvl="3" indent="0" algn="r" rtl="0">
              <a:spcBef>
                <a:spcPts val="0"/>
              </a:spcBef>
              <a:buNone/>
              <a:defRPr sz="1200">
                <a:solidFill>
                  <a:srgbClr val="035C75"/>
                </a:solidFill>
                <a:latin typeface="Arial"/>
                <a:ea typeface="Arial"/>
                <a:cs typeface="Arial"/>
                <a:sym typeface="Arial"/>
              </a:defRPr>
            </a:lvl4pPr>
            <a:lvl5pPr marL="0" marR="0" lvl="4" indent="0" algn="r" rtl="0">
              <a:spcBef>
                <a:spcPts val="0"/>
              </a:spcBef>
              <a:buNone/>
              <a:defRPr sz="1200">
                <a:solidFill>
                  <a:srgbClr val="035C75"/>
                </a:solidFill>
                <a:latin typeface="Arial"/>
                <a:ea typeface="Arial"/>
                <a:cs typeface="Arial"/>
                <a:sym typeface="Arial"/>
              </a:defRPr>
            </a:lvl5pPr>
            <a:lvl6pPr marL="0" marR="0" lvl="5" indent="0" algn="r" rtl="0">
              <a:spcBef>
                <a:spcPts val="0"/>
              </a:spcBef>
              <a:buNone/>
              <a:defRPr sz="1200">
                <a:solidFill>
                  <a:srgbClr val="035C75"/>
                </a:solidFill>
                <a:latin typeface="Arial"/>
                <a:ea typeface="Arial"/>
                <a:cs typeface="Arial"/>
                <a:sym typeface="Arial"/>
              </a:defRPr>
            </a:lvl6pPr>
            <a:lvl7pPr marL="0" marR="0" lvl="6" indent="0" algn="r" rtl="0">
              <a:spcBef>
                <a:spcPts val="0"/>
              </a:spcBef>
              <a:buNone/>
              <a:defRPr sz="1200">
                <a:solidFill>
                  <a:srgbClr val="035C75"/>
                </a:solidFill>
                <a:latin typeface="Arial"/>
                <a:ea typeface="Arial"/>
                <a:cs typeface="Arial"/>
                <a:sym typeface="Arial"/>
              </a:defRPr>
            </a:lvl7pPr>
            <a:lvl8pPr marL="0" marR="0" lvl="7" indent="0" algn="r" rtl="0">
              <a:spcBef>
                <a:spcPts val="0"/>
              </a:spcBef>
              <a:buNone/>
              <a:defRPr sz="1200">
                <a:solidFill>
                  <a:srgbClr val="035C75"/>
                </a:solidFill>
                <a:latin typeface="Arial"/>
                <a:ea typeface="Arial"/>
                <a:cs typeface="Arial"/>
                <a:sym typeface="Arial"/>
              </a:defRPr>
            </a:lvl8pPr>
            <a:lvl9pPr marL="0" marR="0" lvl="8" indent="0" algn="r" rtl="0">
              <a:spcBef>
                <a:spcPts val="0"/>
              </a:spcBef>
              <a:buNone/>
              <a:defRPr sz="1200">
                <a:solidFill>
                  <a:srgbClr val="035C75"/>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pic>
        <p:nvPicPr>
          <p:cNvPr id="37" name="Shape 37" descr="\\uswck1s01\MSS\Business Development\!SOQ-PROPOSAL-INTERVIEW_files\San Francisco\- PUC\SFWPS-HORZ-4C.gif"/>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296150" y="77867"/>
            <a:ext cx="1828800" cy="576850"/>
          </a:xfrm>
          <a:prstGeom prst="rect">
            <a:avLst/>
          </a:prstGeom>
          <a:solidFill>
            <a:schemeClr val="accent1"/>
          </a:solidFill>
          <a:ln>
            <a:noFill/>
          </a:ln>
        </p:spPr>
      </p:pic>
    </p:spTree>
    <p:extLst>
      <p:ext uri="{BB962C8B-B14F-4D97-AF65-F5344CB8AC3E}">
        <p14:creationId xmlns:p14="http://schemas.microsoft.com/office/powerpoint/2010/main" val="2179261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28600"/>
            <a:ext cx="8229600" cy="9144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3200"/>
              <a:buFont typeface="Impact"/>
              <a:buNone/>
              <a:defRPr sz="3200" b="0" i="0" u="none" strike="noStrike" cap="none">
                <a:solidFill>
                  <a:schemeClr val="lt1"/>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Shape 40"/>
          <p:cNvSpPr txBox="1">
            <a:spLocks noGrp="1"/>
          </p:cNvSpPr>
          <p:nvPr>
            <p:ph type="body" idx="1"/>
          </p:nvPr>
        </p:nvSpPr>
        <p:spPr>
          <a:xfrm>
            <a:off x="457200" y="1447800"/>
            <a:ext cx="8229600" cy="4876800"/>
          </a:xfrm>
          <a:prstGeom prst="rect">
            <a:avLst/>
          </a:prstGeom>
          <a:noFill/>
          <a:ln>
            <a:noFill/>
          </a:ln>
        </p:spPr>
        <p:txBody>
          <a:bodyPr spcFirstLastPara="1" wrap="square" lIns="91425" tIns="91425" rIns="91425" bIns="91425" anchor="t" anchorCtr="0"/>
          <a:lstStyle>
            <a:lvl1pPr marL="457200" marR="0" lvl="0" indent="-385445" algn="l" rtl="0">
              <a:spcBef>
                <a:spcPts val="520"/>
              </a:spcBef>
              <a:spcAft>
                <a:spcPts val="0"/>
              </a:spcAft>
              <a:buClr>
                <a:schemeClr val="accent1"/>
              </a:buClr>
              <a:buSzPts val="2470"/>
              <a:buFont typeface="Noto Sans Symbols"/>
              <a:buChar char="●"/>
              <a:defRPr sz="2600" b="0" i="0" u="none" strike="noStrike" cap="none">
                <a:solidFill>
                  <a:schemeClr val="dk1"/>
                </a:solidFill>
                <a:latin typeface="Arial"/>
                <a:ea typeface="Arial"/>
                <a:cs typeface="Arial"/>
                <a:sym typeface="Arial"/>
              </a:defRPr>
            </a:lvl1pPr>
            <a:lvl2pPr marL="914400" marR="0" lvl="1" indent="-358140" algn="l" rtl="0">
              <a:spcBef>
                <a:spcPts val="480"/>
              </a:spcBef>
              <a:spcAft>
                <a:spcPts val="0"/>
              </a:spcAft>
              <a:buClr>
                <a:srgbClr val="FFC000"/>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1"/>
              </a:buClr>
              <a:buSzPts val="1470"/>
              <a:buFont typeface="Noto Sans Symbols"/>
              <a:buChar char="●"/>
              <a:defRPr sz="2100" b="0" i="0" u="none" strike="noStrike" cap="none">
                <a:solidFill>
                  <a:schemeClr val="dk1"/>
                </a:solidFill>
                <a:latin typeface="Arial"/>
                <a:ea typeface="Arial"/>
                <a:cs typeface="Arial"/>
                <a:sym typeface="Arial"/>
              </a:defRPr>
            </a:lvl3pPr>
            <a:lvl4pPr marL="1828800" marR="0" lvl="3" indent="-311150" algn="l" rtl="0">
              <a:spcBef>
                <a:spcPts val="400"/>
              </a:spcBef>
              <a:spcAft>
                <a:spcPts val="0"/>
              </a:spcAft>
              <a:buClr>
                <a:srgbClr val="FFC000"/>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1"/>
              </a:buClr>
              <a:buSzPts val="1300"/>
              <a:buFont typeface="Noto Sans Symbols"/>
              <a:buChar char="●"/>
              <a:defRPr sz="2000" b="0" i="0" u="none" strike="noStrike" cap="none">
                <a:solidFill>
                  <a:schemeClr val="dk1"/>
                </a:solidFill>
                <a:latin typeface="Arial"/>
                <a:ea typeface="Arial"/>
                <a:cs typeface="Arial"/>
                <a:sym typeface="Arial"/>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41" name="Shape 4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a:solidFill>
                  <a:srgbClr val="035C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42" name="Shape 42"/>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a:solidFill>
                  <a:srgbClr val="035C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43" name="Shape 4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a:solidFill>
                  <a:srgbClr val="035C75"/>
                </a:solidFill>
                <a:latin typeface="Arial"/>
                <a:ea typeface="Arial"/>
                <a:cs typeface="Arial"/>
                <a:sym typeface="Arial"/>
              </a:defRPr>
            </a:lvl1pPr>
            <a:lvl2pPr marL="0" marR="0" lvl="1" indent="0" algn="r" rtl="0">
              <a:spcBef>
                <a:spcPts val="0"/>
              </a:spcBef>
              <a:buNone/>
              <a:defRPr sz="1200">
                <a:solidFill>
                  <a:srgbClr val="035C75"/>
                </a:solidFill>
                <a:latin typeface="Arial"/>
                <a:ea typeface="Arial"/>
                <a:cs typeface="Arial"/>
                <a:sym typeface="Arial"/>
              </a:defRPr>
            </a:lvl2pPr>
            <a:lvl3pPr marL="0" marR="0" lvl="2" indent="0" algn="r" rtl="0">
              <a:spcBef>
                <a:spcPts val="0"/>
              </a:spcBef>
              <a:buNone/>
              <a:defRPr sz="1200">
                <a:solidFill>
                  <a:srgbClr val="035C75"/>
                </a:solidFill>
                <a:latin typeface="Arial"/>
                <a:ea typeface="Arial"/>
                <a:cs typeface="Arial"/>
                <a:sym typeface="Arial"/>
              </a:defRPr>
            </a:lvl3pPr>
            <a:lvl4pPr marL="0" marR="0" lvl="3" indent="0" algn="r" rtl="0">
              <a:spcBef>
                <a:spcPts val="0"/>
              </a:spcBef>
              <a:buNone/>
              <a:defRPr sz="1200">
                <a:solidFill>
                  <a:srgbClr val="035C75"/>
                </a:solidFill>
                <a:latin typeface="Arial"/>
                <a:ea typeface="Arial"/>
                <a:cs typeface="Arial"/>
                <a:sym typeface="Arial"/>
              </a:defRPr>
            </a:lvl4pPr>
            <a:lvl5pPr marL="0" marR="0" lvl="4" indent="0" algn="r" rtl="0">
              <a:spcBef>
                <a:spcPts val="0"/>
              </a:spcBef>
              <a:buNone/>
              <a:defRPr sz="1200">
                <a:solidFill>
                  <a:srgbClr val="035C75"/>
                </a:solidFill>
                <a:latin typeface="Arial"/>
                <a:ea typeface="Arial"/>
                <a:cs typeface="Arial"/>
                <a:sym typeface="Arial"/>
              </a:defRPr>
            </a:lvl5pPr>
            <a:lvl6pPr marL="0" marR="0" lvl="5" indent="0" algn="r" rtl="0">
              <a:spcBef>
                <a:spcPts val="0"/>
              </a:spcBef>
              <a:buNone/>
              <a:defRPr sz="1200">
                <a:solidFill>
                  <a:srgbClr val="035C75"/>
                </a:solidFill>
                <a:latin typeface="Arial"/>
                <a:ea typeface="Arial"/>
                <a:cs typeface="Arial"/>
                <a:sym typeface="Arial"/>
              </a:defRPr>
            </a:lvl6pPr>
            <a:lvl7pPr marL="0" marR="0" lvl="6" indent="0" algn="r" rtl="0">
              <a:spcBef>
                <a:spcPts val="0"/>
              </a:spcBef>
              <a:buNone/>
              <a:defRPr sz="1200">
                <a:solidFill>
                  <a:srgbClr val="035C75"/>
                </a:solidFill>
                <a:latin typeface="Arial"/>
                <a:ea typeface="Arial"/>
                <a:cs typeface="Arial"/>
                <a:sym typeface="Arial"/>
              </a:defRPr>
            </a:lvl7pPr>
            <a:lvl8pPr marL="0" marR="0" lvl="7" indent="0" algn="r" rtl="0">
              <a:spcBef>
                <a:spcPts val="0"/>
              </a:spcBef>
              <a:buNone/>
              <a:defRPr sz="1200">
                <a:solidFill>
                  <a:srgbClr val="035C75"/>
                </a:solidFill>
                <a:latin typeface="Arial"/>
                <a:ea typeface="Arial"/>
                <a:cs typeface="Arial"/>
                <a:sym typeface="Arial"/>
              </a:defRPr>
            </a:lvl8pPr>
            <a:lvl9pPr marL="0" marR="0" lvl="8" indent="0" algn="r" rtl="0">
              <a:spcBef>
                <a:spcPts val="0"/>
              </a:spcBef>
              <a:buNone/>
              <a:defRPr sz="1200">
                <a:solidFill>
                  <a:srgbClr val="035C75"/>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55881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rgbClr val="B2D5FC"/>
        </a:solidFill>
        <a:effectLst/>
      </p:bgPr>
    </p:bg>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530352" y="2209800"/>
            <a:ext cx="7772400" cy="1362456"/>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2"/>
              </a:buClr>
              <a:buSzPts val="5600"/>
              <a:buFont typeface="Calibri"/>
              <a:buNone/>
              <a:defRPr sz="5600" b="1"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Shape 46"/>
          <p:cNvSpPr txBox="1">
            <a:spLocks noGrp="1"/>
          </p:cNvSpPr>
          <p:nvPr>
            <p:ph type="body" idx="1"/>
          </p:nvPr>
        </p:nvSpPr>
        <p:spPr>
          <a:xfrm>
            <a:off x="530352" y="3597728"/>
            <a:ext cx="7772400" cy="1509712"/>
          </a:xfrm>
          <a:prstGeom prst="rect">
            <a:avLst/>
          </a:prstGeom>
          <a:noFill/>
          <a:ln>
            <a:noFill/>
          </a:ln>
        </p:spPr>
        <p:txBody>
          <a:bodyPr spcFirstLastPara="1" wrap="square" lIns="91425" tIns="91425" rIns="91425" bIns="91425" anchor="t" anchorCtr="0"/>
          <a:lstStyle>
            <a:lvl1pPr marL="457200" marR="0" lvl="0" indent="-228600" algn="l" rtl="0">
              <a:spcBef>
                <a:spcPts val="440"/>
              </a:spcBef>
              <a:spcAft>
                <a:spcPts val="0"/>
              </a:spcAft>
              <a:buClr>
                <a:schemeClr val="accent3"/>
              </a:buClr>
              <a:buSzPts val="2090"/>
              <a:buFont typeface="Noto Sans Symbols"/>
              <a:buNone/>
              <a:defRPr sz="2200" b="0" i="0" u="none" strike="noStrike" cap="none">
                <a:solidFill>
                  <a:schemeClr val="lt1"/>
                </a:solidFill>
                <a:latin typeface="Constantia"/>
                <a:ea typeface="Constantia"/>
                <a:cs typeface="Constantia"/>
                <a:sym typeface="Constantia"/>
              </a:defRPr>
            </a:lvl1pPr>
            <a:lvl2pPr marL="914400" marR="0" lvl="1" indent="-228600" algn="l" rtl="0">
              <a:spcBef>
                <a:spcPts val="360"/>
              </a:spcBef>
              <a:spcAft>
                <a:spcPts val="0"/>
              </a:spcAft>
              <a:buClr>
                <a:schemeClr val="accent1"/>
              </a:buClr>
              <a:buSzPts val="1530"/>
              <a:buFont typeface="Noto Sans Symbols"/>
              <a:buNone/>
              <a:defRPr sz="1800" b="0" i="0" u="none" strike="noStrike" cap="none">
                <a:solidFill>
                  <a:schemeClr val="lt1"/>
                </a:solidFill>
                <a:latin typeface="Constantia"/>
                <a:ea typeface="Constantia"/>
                <a:cs typeface="Constantia"/>
                <a:sym typeface="Constantia"/>
              </a:defRPr>
            </a:lvl2pPr>
            <a:lvl3pPr marL="1371600" marR="0" lvl="2" indent="-228600" algn="l" rtl="0">
              <a:spcBef>
                <a:spcPts val="320"/>
              </a:spcBef>
              <a:spcAft>
                <a:spcPts val="0"/>
              </a:spcAft>
              <a:buClr>
                <a:schemeClr val="accent2"/>
              </a:buClr>
              <a:buSzPts val="1120"/>
              <a:buFont typeface="Noto Sans Symbols"/>
              <a:buNone/>
              <a:defRPr sz="1600" b="0" i="0" u="none" strike="noStrike" cap="none">
                <a:solidFill>
                  <a:schemeClr val="lt1"/>
                </a:solidFill>
                <a:latin typeface="Constantia"/>
                <a:ea typeface="Constantia"/>
                <a:cs typeface="Constantia"/>
                <a:sym typeface="Constantia"/>
              </a:defRPr>
            </a:lvl3pPr>
            <a:lvl4pPr marL="1828800" marR="0" lvl="3" indent="-228600" algn="l" rtl="0">
              <a:spcBef>
                <a:spcPts val="280"/>
              </a:spcBef>
              <a:spcAft>
                <a:spcPts val="0"/>
              </a:spcAft>
              <a:buClr>
                <a:schemeClr val="accent3"/>
              </a:buClr>
              <a:buSzPts val="910"/>
              <a:buFont typeface="Noto Sans Symbols"/>
              <a:buNone/>
              <a:defRPr sz="1400" b="0" i="0" u="none" strike="noStrike" cap="none">
                <a:solidFill>
                  <a:schemeClr val="lt1"/>
                </a:solidFill>
                <a:latin typeface="Constantia"/>
                <a:ea typeface="Constantia"/>
                <a:cs typeface="Constantia"/>
                <a:sym typeface="Constantia"/>
              </a:defRPr>
            </a:lvl4pPr>
            <a:lvl5pPr marL="2286000" marR="0" lvl="4" indent="-228600" algn="l" rtl="0">
              <a:spcBef>
                <a:spcPts val="280"/>
              </a:spcBef>
              <a:spcAft>
                <a:spcPts val="0"/>
              </a:spcAft>
              <a:buClr>
                <a:schemeClr val="accent4"/>
              </a:buClr>
              <a:buSzPts val="910"/>
              <a:buFont typeface="Noto Sans Symbols"/>
              <a:buNone/>
              <a:defRPr sz="1400" b="0" i="0" u="none" strike="noStrike" cap="none">
                <a:solidFill>
                  <a:schemeClr val="lt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47" name="Shape 4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a:solidFill>
                  <a:srgbClr val="D0E9ED"/>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48" name="Shape 48"/>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a:solidFill>
                  <a:srgbClr val="D0E9ED"/>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49" name="Shape 49"/>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a:solidFill>
                  <a:srgbClr val="D0E9ED"/>
                </a:solidFill>
                <a:latin typeface="Constantia"/>
                <a:ea typeface="Constantia"/>
                <a:cs typeface="Constantia"/>
                <a:sym typeface="Constantia"/>
              </a:defRPr>
            </a:lvl1pPr>
            <a:lvl2pPr marL="0" marR="0" lvl="1" indent="0" algn="r" rtl="0">
              <a:spcBef>
                <a:spcPts val="0"/>
              </a:spcBef>
              <a:buNone/>
              <a:defRPr sz="1200">
                <a:solidFill>
                  <a:srgbClr val="D0E9ED"/>
                </a:solidFill>
                <a:latin typeface="Constantia"/>
                <a:ea typeface="Constantia"/>
                <a:cs typeface="Constantia"/>
                <a:sym typeface="Constantia"/>
              </a:defRPr>
            </a:lvl2pPr>
            <a:lvl3pPr marL="0" marR="0" lvl="2" indent="0" algn="r" rtl="0">
              <a:spcBef>
                <a:spcPts val="0"/>
              </a:spcBef>
              <a:buNone/>
              <a:defRPr sz="1200">
                <a:solidFill>
                  <a:srgbClr val="D0E9ED"/>
                </a:solidFill>
                <a:latin typeface="Constantia"/>
                <a:ea typeface="Constantia"/>
                <a:cs typeface="Constantia"/>
                <a:sym typeface="Constantia"/>
              </a:defRPr>
            </a:lvl3pPr>
            <a:lvl4pPr marL="0" marR="0" lvl="3" indent="0" algn="r" rtl="0">
              <a:spcBef>
                <a:spcPts val="0"/>
              </a:spcBef>
              <a:buNone/>
              <a:defRPr sz="1200">
                <a:solidFill>
                  <a:srgbClr val="D0E9ED"/>
                </a:solidFill>
                <a:latin typeface="Constantia"/>
                <a:ea typeface="Constantia"/>
                <a:cs typeface="Constantia"/>
                <a:sym typeface="Constantia"/>
              </a:defRPr>
            </a:lvl4pPr>
            <a:lvl5pPr marL="0" marR="0" lvl="4" indent="0" algn="r" rtl="0">
              <a:spcBef>
                <a:spcPts val="0"/>
              </a:spcBef>
              <a:buNone/>
              <a:defRPr sz="1200">
                <a:solidFill>
                  <a:srgbClr val="D0E9ED"/>
                </a:solidFill>
                <a:latin typeface="Constantia"/>
                <a:ea typeface="Constantia"/>
                <a:cs typeface="Constantia"/>
                <a:sym typeface="Constantia"/>
              </a:defRPr>
            </a:lvl5pPr>
            <a:lvl6pPr marL="0" marR="0" lvl="5" indent="0" algn="r" rtl="0">
              <a:spcBef>
                <a:spcPts val="0"/>
              </a:spcBef>
              <a:buNone/>
              <a:defRPr sz="1200">
                <a:solidFill>
                  <a:srgbClr val="D0E9ED"/>
                </a:solidFill>
                <a:latin typeface="Constantia"/>
                <a:ea typeface="Constantia"/>
                <a:cs typeface="Constantia"/>
                <a:sym typeface="Constantia"/>
              </a:defRPr>
            </a:lvl6pPr>
            <a:lvl7pPr marL="0" marR="0" lvl="6" indent="0" algn="r" rtl="0">
              <a:spcBef>
                <a:spcPts val="0"/>
              </a:spcBef>
              <a:buNone/>
              <a:defRPr sz="1200">
                <a:solidFill>
                  <a:srgbClr val="D0E9ED"/>
                </a:solidFill>
                <a:latin typeface="Constantia"/>
                <a:ea typeface="Constantia"/>
                <a:cs typeface="Constantia"/>
                <a:sym typeface="Constantia"/>
              </a:defRPr>
            </a:lvl7pPr>
            <a:lvl8pPr marL="0" marR="0" lvl="7" indent="0" algn="r" rtl="0">
              <a:spcBef>
                <a:spcPts val="0"/>
              </a:spcBef>
              <a:buNone/>
              <a:defRPr sz="1200">
                <a:solidFill>
                  <a:srgbClr val="D0E9ED"/>
                </a:solidFill>
                <a:latin typeface="Constantia"/>
                <a:ea typeface="Constantia"/>
                <a:cs typeface="Constantia"/>
                <a:sym typeface="Constantia"/>
              </a:defRPr>
            </a:lvl8pPr>
            <a:lvl9pPr marL="0" marR="0" lvl="8" indent="0" algn="r" rtl="0">
              <a:spcBef>
                <a:spcPts val="0"/>
              </a:spcBef>
              <a:buNone/>
              <a:defRPr sz="1200">
                <a:solidFill>
                  <a:srgbClr val="D0E9ED"/>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t>‹#›</a:t>
            </a:fld>
            <a:endParaRPr/>
          </a:p>
        </p:txBody>
      </p:sp>
      <p:pic>
        <p:nvPicPr>
          <p:cNvPr id="50" name="Shape 50" descr="\\uswck1s01\MSS\Business Development\!SOQ-PROPOSAL-INTERVIEW_files\San Francisco\- PUC\SFWPS-HORZ-4C.gif"/>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310786" y="5943600"/>
            <a:ext cx="2795114" cy="881650"/>
          </a:xfrm>
          <a:prstGeom prst="rect">
            <a:avLst/>
          </a:prstGeom>
          <a:solidFill>
            <a:schemeClr val="accent1"/>
          </a:solidFill>
          <a:ln>
            <a:noFill/>
          </a:ln>
        </p:spPr>
      </p:pic>
    </p:spTree>
    <p:extLst>
      <p:ext uri="{BB962C8B-B14F-4D97-AF65-F5344CB8AC3E}">
        <p14:creationId xmlns:p14="http://schemas.microsoft.com/office/powerpoint/2010/main" val="1399262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Shape 53"/>
          <p:cNvSpPr txBox="1">
            <a:spLocks noGrp="1"/>
          </p:cNvSpPr>
          <p:nvPr>
            <p:ph type="body" idx="1"/>
          </p:nvPr>
        </p:nvSpPr>
        <p:spPr>
          <a:xfrm>
            <a:off x="457200" y="1920085"/>
            <a:ext cx="4038600" cy="4434840"/>
          </a:xfrm>
          <a:prstGeom prst="rect">
            <a:avLst/>
          </a:prstGeom>
          <a:noFill/>
          <a:ln>
            <a:noFill/>
          </a:ln>
        </p:spPr>
        <p:txBody>
          <a:bodyPr spcFirstLastPara="1" wrap="square" lIns="91425" tIns="91425" rIns="91425" bIns="91425" anchor="t" anchorCtr="0"/>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Constantia"/>
                <a:ea typeface="Constantia"/>
                <a:cs typeface="Constantia"/>
                <a:sym typeface="Constantia"/>
              </a:defRPr>
            </a:lvl3pPr>
            <a:lvl4pPr marL="1828800" marR="0" lvl="3" indent="-302894" algn="l" rtl="0">
              <a:spcBef>
                <a:spcPts val="360"/>
              </a:spcBef>
              <a:spcAft>
                <a:spcPts val="0"/>
              </a:spcAft>
              <a:buClr>
                <a:schemeClr val="accent3"/>
              </a:buClr>
              <a:buSzPts val="1170"/>
              <a:buFont typeface="Noto Sans Symbols"/>
              <a:buChar char="●"/>
              <a:defRPr sz="1800" b="0" i="0" u="none" strike="noStrike" cap="none">
                <a:solidFill>
                  <a:schemeClr val="dk1"/>
                </a:solidFill>
                <a:latin typeface="Constantia"/>
                <a:ea typeface="Constantia"/>
                <a:cs typeface="Constantia"/>
                <a:sym typeface="Constantia"/>
              </a:defRPr>
            </a:lvl4pPr>
            <a:lvl5pPr marL="2286000" marR="0" lvl="4" indent="-302895" algn="l" rtl="0">
              <a:spcBef>
                <a:spcPts val="360"/>
              </a:spcBef>
              <a:spcAft>
                <a:spcPts val="0"/>
              </a:spcAft>
              <a:buClr>
                <a:schemeClr val="accent4"/>
              </a:buClr>
              <a:buSzPts val="1170"/>
              <a:buFont typeface="Noto Sans Symbols"/>
              <a:buChar char="●"/>
              <a:defRPr sz="18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54" name="Shape 54"/>
          <p:cNvSpPr txBox="1">
            <a:spLocks noGrp="1"/>
          </p:cNvSpPr>
          <p:nvPr>
            <p:ph type="body" idx="2"/>
          </p:nvPr>
        </p:nvSpPr>
        <p:spPr>
          <a:xfrm>
            <a:off x="4648200" y="1920085"/>
            <a:ext cx="4038600" cy="4434840"/>
          </a:xfrm>
          <a:prstGeom prst="rect">
            <a:avLst/>
          </a:prstGeom>
          <a:noFill/>
          <a:ln>
            <a:noFill/>
          </a:ln>
        </p:spPr>
        <p:txBody>
          <a:bodyPr spcFirstLastPara="1" wrap="square" lIns="91425" tIns="91425" rIns="91425" bIns="91425" anchor="t" anchorCtr="0"/>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Constantia"/>
                <a:ea typeface="Constantia"/>
                <a:cs typeface="Constantia"/>
                <a:sym typeface="Constantia"/>
              </a:defRPr>
            </a:lvl3pPr>
            <a:lvl4pPr marL="1828800" marR="0" lvl="3" indent="-302894" algn="l" rtl="0">
              <a:spcBef>
                <a:spcPts val="360"/>
              </a:spcBef>
              <a:spcAft>
                <a:spcPts val="0"/>
              </a:spcAft>
              <a:buClr>
                <a:schemeClr val="accent3"/>
              </a:buClr>
              <a:buSzPts val="1170"/>
              <a:buFont typeface="Noto Sans Symbols"/>
              <a:buChar char="●"/>
              <a:defRPr sz="1800" b="0" i="0" u="none" strike="noStrike" cap="none">
                <a:solidFill>
                  <a:schemeClr val="dk1"/>
                </a:solidFill>
                <a:latin typeface="Constantia"/>
                <a:ea typeface="Constantia"/>
                <a:cs typeface="Constantia"/>
                <a:sym typeface="Constantia"/>
              </a:defRPr>
            </a:lvl4pPr>
            <a:lvl5pPr marL="2286000" marR="0" lvl="4" indent="-302895" algn="l" rtl="0">
              <a:spcBef>
                <a:spcPts val="360"/>
              </a:spcBef>
              <a:spcAft>
                <a:spcPts val="0"/>
              </a:spcAft>
              <a:buClr>
                <a:schemeClr val="accent4"/>
              </a:buClr>
              <a:buSzPts val="1170"/>
              <a:buFont typeface="Noto Sans Symbols"/>
              <a:buChar char="●"/>
              <a:defRPr sz="18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55" name="Shape 5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56" name="Shape 56"/>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57" name="Shape 57"/>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a:solidFill>
                  <a:srgbClr val="035C75"/>
                </a:solidFill>
                <a:latin typeface="Constantia"/>
                <a:ea typeface="Constantia"/>
                <a:cs typeface="Constantia"/>
                <a:sym typeface="Constantia"/>
              </a:defRPr>
            </a:lvl1pPr>
            <a:lvl2pPr marL="0" marR="0" lvl="1" indent="0" algn="r" rtl="0">
              <a:spcBef>
                <a:spcPts val="0"/>
              </a:spcBef>
              <a:buNone/>
              <a:defRPr sz="1200">
                <a:solidFill>
                  <a:srgbClr val="035C75"/>
                </a:solidFill>
                <a:latin typeface="Constantia"/>
                <a:ea typeface="Constantia"/>
                <a:cs typeface="Constantia"/>
                <a:sym typeface="Constantia"/>
              </a:defRPr>
            </a:lvl2pPr>
            <a:lvl3pPr marL="0" marR="0" lvl="2" indent="0" algn="r" rtl="0">
              <a:spcBef>
                <a:spcPts val="0"/>
              </a:spcBef>
              <a:buNone/>
              <a:defRPr sz="1200">
                <a:solidFill>
                  <a:srgbClr val="035C75"/>
                </a:solidFill>
                <a:latin typeface="Constantia"/>
                <a:ea typeface="Constantia"/>
                <a:cs typeface="Constantia"/>
                <a:sym typeface="Constantia"/>
              </a:defRPr>
            </a:lvl3pPr>
            <a:lvl4pPr marL="0" marR="0" lvl="3" indent="0" algn="r" rtl="0">
              <a:spcBef>
                <a:spcPts val="0"/>
              </a:spcBef>
              <a:buNone/>
              <a:defRPr sz="1200">
                <a:solidFill>
                  <a:srgbClr val="035C75"/>
                </a:solidFill>
                <a:latin typeface="Constantia"/>
                <a:ea typeface="Constantia"/>
                <a:cs typeface="Constantia"/>
                <a:sym typeface="Constantia"/>
              </a:defRPr>
            </a:lvl4pPr>
            <a:lvl5pPr marL="0" marR="0" lvl="4" indent="0" algn="r" rtl="0">
              <a:spcBef>
                <a:spcPts val="0"/>
              </a:spcBef>
              <a:buNone/>
              <a:defRPr sz="1200">
                <a:solidFill>
                  <a:srgbClr val="035C75"/>
                </a:solidFill>
                <a:latin typeface="Constantia"/>
                <a:ea typeface="Constantia"/>
                <a:cs typeface="Constantia"/>
                <a:sym typeface="Constantia"/>
              </a:defRPr>
            </a:lvl5pPr>
            <a:lvl6pPr marL="0" marR="0" lvl="5" indent="0" algn="r" rtl="0">
              <a:spcBef>
                <a:spcPts val="0"/>
              </a:spcBef>
              <a:buNone/>
              <a:defRPr sz="1200">
                <a:solidFill>
                  <a:srgbClr val="035C75"/>
                </a:solidFill>
                <a:latin typeface="Constantia"/>
                <a:ea typeface="Constantia"/>
                <a:cs typeface="Constantia"/>
                <a:sym typeface="Constantia"/>
              </a:defRPr>
            </a:lvl6pPr>
            <a:lvl7pPr marL="0" marR="0" lvl="6" indent="0" algn="r" rtl="0">
              <a:spcBef>
                <a:spcPts val="0"/>
              </a:spcBef>
              <a:buNone/>
              <a:defRPr sz="1200">
                <a:solidFill>
                  <a:srgbClr val="035C75"/>
                </a:solidFill>
                <a:latin typeface="Constantia"/>
                <a:ea typeface="Constantia"/>
                <a:cs typeface="Constantia"/>
                <a:sym typeface="Constantia"/>
              </a:defRPr>
            </a:lvl7pPr>
            <a:lvl8pPr marL="0" marR="0" lvl="7" indent="0" algn="r" rtl="0">
              <a:spcBef>
                <a:spcPts val="0"/>
              </a:spcBef>
              <a:buNone/>
              <a:defRPr sz="1200">
                <a:solidFill>
                  <a:srgbClr val="035C75"/>
                </a:solidFill>
                <a:latin typeface="Constantia"/>
                <a:ea typeface="Constantia"/>
                <a:cs typeface="Constantia"/>
                <a:sym typeface="Constantia"/>
              </a:defRPr>
            </a:lvl8pPr>
            <a:lvl9pPr marL="0" marR="0" lvl="8" indent="0" algn="r" rtl="0">
              <a:spcBef>
                <a:spcPts val="0"/>
              </a:spcBef>
              <a:buNone/>
              <a:defRPr sz="1200">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94482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2"/>
          <p:cNvSpPr/>
          <p:nvPr userDrawn="1"/>
        </p:nvSpPr>
        <p:spPr>
          <a:xfrm>
            <a:off x="0" y="-14708"/>
            <a:ext cx="9148823" cy="762000"/>
          </a:xfrm>
          <a:prstGeom prst="rect">
            <a:avLst/>
          </a:prstGeom>
          <a:solidFill>
            <a:srgbClr val="2C9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769"/>
              </a:solidFill>
            </a:endParaRPr>
          </a:p>
        </p:txBody>
      </p:sp>
      <p:sp>
        <p:nvSpPr>
          <p:cNvPr id="2" name="Title 1"/>
          <p:cNvSpPr>
            <a:spLocks noGrp="1"/>
          </p:cNvSpPr>
          <p:nvPr>
            <p:ph type="title"/>
          </p:nvPr>
        </p:nvSpPr>
        <p:spPr>
          <a:xfrm>
            <a:off x="228600" y="0"/>
            <a:ext cx="7737143" cy="685800"/>
          </a:xfrm>
        </p:spPr>
        <p:txBody>
          <a:bodyPr>
            <a:normAutofit/>
          </a:bodyPr>
          <a:lstStyle>
            <a:lvl1pPr>
              <a:defRPr sz="3600" b="1" baseline="0">
                <a:solidFill>
                  <a:schemeClr val="bg1"/>
                </a:solidFill>
                <a:latin typeface="Arial Narrow" panose="020B0606020202030204" pitchFamily="34" charset="0"/>
              </a:defRPr>
            </a:lvl1pPr>
          </a:lstStyle>
          <a:p>
            <a:r>
              <a:rPr kumimoji="0" lang="en-US" dirty="0"/>
              <a:t>Click to edit Master title style</a:t>
            </a:r>
          </a:p>
        </p:txBody>
      </p:sp>
      <p:sp>
        <p:nvSpPr>
          <p:cNvPr id="3" name="Content Placeholder 2"/>
          <p:cNvSpPr>
            <a:spLocks noGrp="1"/>
          </p:cNvSpPr>
          <p:nvPr>
            <p:ph idx="1"/>
          </p:nvPr>
        </p:nvSpPr>
        <p:spPr>
          <a:xfrm>
            <a:off x="457200" y="990600"/>
            <a:ext cx="8229600" cy="5334000"/>
          </a:xfrm>
        </p:spPr>
        <p:txBody>
          <a:bodyPr/>
          <a:lstStyle>
            <a:lvl1pPr>
              <a:buClr>
                <a:schemeClr val="accent1"/>
              </a:buClr>
              <a:defRPr>
                <a:latin typeface="Arial" panose="020B0604020202020204" pitchFamily="34" charset="0"/>
                <a:cs typeface="Arial" panose="020B0604020202020204" pitchFamily="34" charset="0"/>
              </a:defRPr>
            </a:lvl1pPr>
            <a:lvl2pPr>
              <a:buClr>
                <a:srgbClr val="FFC000"/>
              </a:buClr>
              <a:defRPr>
                <a:latin typeface="+mn-lt"/>
                <a:cs typeface="Arial" panose="020B0604020202020204" pitchFamily="34" charset="0"/>
              </a:defRPr>
            </a:lvl2pPr>
            <a:lvl3pPr>
              <a:buClr>
                <a:schemeClr val="accent1"/>
              </a:buClr>
              <a:defRPr>
                <a:latin typeface="Arial" panose="020B0604020202020204" pitchFamily="34" charset="0"/>
                <a:cs typeface="Arial" panose="020B0604020202020204" pitchFamily="34" charset="0"/>
              </a:defRPr>
            </a:lvl3pPr>
            <a:lvl4pPr>
              <a:buClr>
                <a:srgbClr val="FFC000"/>
              </a:buClr>
              <a:defRPr>
                <a:latin typeface="+mn-lt"/>
                <a:cs typeface="Arial" panose="020B0604020202020204" pitchFamily="34" charset="0"/>
              </a:defRPr>
            </a:lvl4pPr>
            <a:lvl5pPr>
              <a:buClr>
                <a:schemeClr val="accent1"/>
              </a:buClr>
              <a:defRPr>
                <a:latin typeface="Arial" panose="020B0604020202020204" pitchFamily="34" charset="0"/>
                <a:cs typeface="Arial" panose="020B060402020202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ECD2284-EAF2-4420-9CC5-652A93EABED1}" type="datetimeFigureOut">
              <a:rPr lang="en-US" smtClean="0"/>
              <a:pPr/>
              <a:t>10/15/18</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80B42D5-9093-40E8-B855-677710BBBCFE}" type="slidenum">
              <a:rPr lang="en-US" smtClean="0"/>
              <a:pPr/>
              <a:t>‹#›</a:t>
            </a:fld>
            <a:endParaRPr lang="en-US" dirty="0"/>
          </a:p>
        </p:txBody>
      </p:sp>
      <p:pic>
        <p:nvPicPr>
          <p:cNvPr id="2050" name="Picture 2" descr="\\uswck1s01\MSS\Business Development\!SOQ-PROPOSAL-INTERVIEW_files\San Francisco\- PUC\SFWPS-HORZ-4C.gif"/>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296150" y="77867"/>
            <a:ext cx="1828800" cy="576850"/>
          </a:xfrm>
          <a:prstGeom prst="rect">
            <a:avLst/>
          </a:prstGeom>
          <a:solidFill>
            <a:schemeClr val="accent1"/>
          </a:solidFill>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457200" y="1855248"/>
            <a:ext cx="4040188" cy="659352"/>
          </a:xfrm>
          <a:prstGeom prst="rect">
            <a:avLst/>
          </a:prstGeom>
          <a:noFill/>
          <a:ln>
            <a:noFill/>
          </a:ln>
        </p:spPr>
        <p:txBody>
          <a:bodyPr spcFirstLastPara="1" wrap="square" lIns="91425" tIns="91425" rIns="91425" bIns="91425" anchor="ctr" anchorCtr="0"/>
          <a:lstStyle>
            <a:lvl1pPr marL="457200" marR="0" lvl="0" indent="-228600" algn="l" rtl="0">
              <a:spcBef>
                <a:spcPts val="480"/>
              </a:spcBef>
              <a:spcAft>
                <a:spcPts val="0"/>
              </a:spcAft>
              <a:buClr>
                <a:schemeClr val="accent3"/>
              </a:buClr>
              <a:buSzPts val="2280"/>
              <a:buFont typeface="Noto Sans Symbols"/>
              <a:buNone/>
              <a:defRPr sz="2400" b="1" i="0" u="none" strike="noStrike" cap="none">
                <a:solidFill>
                  <a:schemeClr val="dk2"/>
                </a:solidFill>
                <a:latin typeface="Constantia"/>
                <a:ea typeface="Constantia"/>
                <a:cs typeface="Constantia"/>
                <a:sym typeface="Constantia"/>
              </a:defRPr>
            </a:lvl1pPr>
            <a:lvl2pPr marL="914400" marR="0" lvl="1" indent="-228600" algn="l" rtl="0">
              <a:spcBef>
                <a:spcPts val="400"/>
              </a:spcBef>
              <a:spcAft>
                <a:spcPts val="0"/>
              </a:spcAft>
              <a:buClr>
                <a:schemeClr val="accent1"/>
              </a:buClr>
              <a:buSzPts val="1700"/>
              <a:buFont typeface="Noto Sans Symbols"/>
              <a:buNone/>
              <a:defRPr sz="2000" b="1" i="0" u="none" strike="noStrike" cap="none">
                <a:solidFill>
                  <a:schemeClr val="dk1"/>
                </a:solidFill>
                <a:latin typeface="Constantia"/>
                <a:ea typeface="Constantia"/>
                <a:cs typeface="Constantia"/>
                <a:sym typeface="Constantia"/>
              </a:defRPr>
            </a:lvl2pPr>
            <a:lvl3pPr marL="1371600" marR="0" lvl="2" indent="-228600" algn="l" rtl="0">
              <a:spcBef>
                <a:spcPts val="360"/>
              </a:spcBef>
              <a:spcAft>
                <a:spcPts val="0"/>
              </a:spcAft>
              <a:buClr>
                <a:schemeClr val="accent2"/>
              </a:buClr>
              <a:buSzPts val="1260"/>
              <a:buFont typeface="Noto Sans Symbols"/>
              <a:buNone/>
              <a:defRPr sz="1800" b="1" i="0" u="none" strike="noStrike" cap="none">
                <a:solidFill>
                  <a:schemeClr val="dk1"/>
                </a:solidFill>
                <a:latin typeface="Constantia"/>
                <a:ea typeface="Constantia"/>
                <a:cs typeface="Constantia"/>
                <a:sym typeface="Constantia"/>
              </a:defRPr>
            </a:lvl3pPr>
            <a:lvl4pPr marL="1828800" marR="0" lvl="3" indent="-228600" algn="l" rtl="0">
              <a:spcBef>
                <a:spcPts val="320"/>
              </a:spcBef>
              <a:spcAft>
                <a:spcPts val="0"/>
              </a:spcAft>
              <a:buClr>
                <a:schemeClr val="accent3"/>
              </a:buClr>
              <a:buSzPts val="1040"/>
              <a:buFont typeface="Noto Sans Symbols"/>
              <a:buNone/>
              <a:defRPr sz="1600" b="1" i="0" u="none" strike="noStrike" cap="none">
                <a:solidFill>
                  <a:schemeClr val="dk1"/>
                </a:solidFill>
                <a:latin typeface="Constantia"/>
                <a:ea typeface="Constantia"/>
                <a:cs typeface="Constantia"/>
                <a:sym typeface="Constantia"/>
              </a:defRPr>
            </a:lvl4pPr>
            <a:lvl5pPr marL="2286000" marR="0" lvl="4" indent="-228600" algn="l" rtl="0">
              <a:spcBef>
                <a:spcPts val="320"/>
              </a:spcBef>
              <a:spcAft>
                <a:spcPts val="0"/>
              </a:spcAft>
              <a:buClr>
                <a:schemeClr val="accent4"/>
              </a:buClr>
              <a:buSzPts val="1040"/>
              <a:buFont typeface="Noto Sans Symbols"/>
              <a:buNone/>
              <a:defRPr sz="1600" b="1"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61" name="Shape 61"/>
          <p:cNvSpPr txBox="1">
            <a:spLocks noGrp="1"/>
          </p:cNvSpPr>
          <p:nvPr>
            <p:ph type="body" idx="2"/>
          </p:nvPr>
        </p:nvSpPr>
        <p:spPr>
          <a:xfrm>
            <a:off x="4645025" y="1859757"/>
            <a:ext cx="4041775" cy="654843"/>
          </a:xfrm>
          <a:prstGeom prst="rect">
            <a:avLst/>
          </a:prstGeom>
          <a:noFill/>
          <a:ln>
            <a:noFill/>
          </a:ln>
        </p:spPr>
        <p:txBody>
          <a:bodyPr spcFirstLastPara="1" wrap="square" lIns="91425" tIns="91425" rIns="91425" bIns="91425" anchor="ctr" anchorCtr="0"/>
          <a:lstStyle>
            <a:lvl1pPr marL="457200" marR="0" lvl="0" indent="-228600" algn="l" rtl="0">
              <a:spcBef>
                <a:spcPts val="480"/>
              </a:spcBef>
              <a:spcAft>
                <a:spcPts val="0"/>
              </a:spcAft>
              <a:buClr>
                <a:schemeClr val="accent3"/>
              </a:buClr>
              <a:buSzPts val="2280"/>
              <a:buFont typeface="Noto Sans Symbols"/>
              <a:buNone/>
              <a:defRPr sz="2400" b="1" i="0" u="none" strike="noStrike" cap="none">
                <a:solidFill>
                  <a:schemeClr val="dk2"/>
                </a:solidFill>
                <a:latin typeface="Constantia"/>
                <a:ea typeface="Constantia"/>
                <a:cs typeface="Constantia"/>
                <a:sym typeface="Constantia"/>
              </a:defRPr>
            </a:lvl1pPr>
            <a:lvl2pPr marL="914400" marR="0" lvl="1" indent="-228600" algn="l" rtl="0">
              <a:spcBef>
                <a:spcPts val="400"/>
              </a:spcBef>
              <a:spcAft>
                <a:spcPts val="0"/>
              </a:spcAft>
              <a:buClr>
                <a:schemeClr val="accent1"/>
              </a:buClr>
              <a:buSzPts val="1700"/>
              <a:buFont typeface="Noto Sans Symbols"/>
              <a:buNone/>
              <a:defRPr sz="2000" b="1" i="0" u="none" strike="noStrike" cap="none">
                <a:solidFill>
                  <a:schemeClr val="dk1"/>
                </a:solidFill>
                <a:latin typeface="Constantia"/>
                <a:ea typeface="Constantia"/>
                <a:cs typeface="Constantia"/>
                <a:sym typeface="Constantia"/>
              </a:defRPr>
            </a:lvl2pPr>
            <a:lvl3pPr marL="1371600" marR="0" lvl="2" indent="-228600" algn="l" rtl="0">
              <a:spcBef>
                <a:spcPts val="360"/>
              </a:spcBef>
              <a:spcAft>
                <a:spcPts val="0"/>
              </a:spcAft>
              <a:buClr>
                <a:schemeClr val="accent2"/>
              </a:buClr>
              <a:buSzPts val="1260"/>
              <a:buFont typeface="Noto Sans Symbols"/>
              <a:buNone/>
              <a:defRPr sz="1800" b="1" i="0" u="none" strike="noStrike" cap="none">
                <a:solidFill>
                  <a:schemeClr val="dk1"/>
                </a:solidFill>
                <a:latin typeface="Constantia"/>
                <a:ea typeface="Constantia"/>
                <a:cs typeface="Constantia"/>
                <a:sym typeface="Constantia"/>
              </a:defRPr>
            </a:lvl3pPr>
            <a:lvl4pPr marL="1828800" marR="0" lvl="3" indent="-228600" algn="l" rtl="0">
              <a:spcBef>
                <a:spcPts val="320"/>
              </a:spcBef>
              <a:spcAft>
                <a:spcPts val="0"/>
              </a:spcAft>
              <a:buClr>
                <a:schemeClr val="accent3"/>
              </a:buClr>
              <a:buSzPts val="1040"/>
              <a:buFont typeface="Noto Sans Symbols"/>
              <a:buNone/>
              <a:defRPr sz="1600" b="1" i="0" u="none" strike="noStrike" cap="none">
                <a:solidFill>
                  <a:schemeClr val="dk1"/>
                </a:solidFill>
                <a:latin typeface="Constantia"/>
                <a:ea typeface="Constantia"/>
                <a:cs typeface="Constantia"/>
                <a:sym typeface="Constantia"/>
              </a:defRPr>
            </a:lvl4pPr>
            <a:lvl5pPr marL="2286000" marR="0" lvl="4" indent="-228600" algn="l" rtl="0">
              <a:spcBef>
                <a:spcPts val="320"/>
              </a:spcBef>
              <a:spcAft>
                <a:spcPts val="0"/>
              </a:spcAft>
              <a:buClr>
                <a:schemeClr val="accent4"/>
              </a:buClr>
              <a:buSzPts val="1040"/>
              <a:buFont typeface="Noto Sans Symbols"/>
              <a:buNone/>
              <a:defRPr sz="1600" b="1"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62" name="Shape 62"/>
          <p:cNvSpPr txBox="1">
            <a:spLocks noGrp="1"/>
          </p:cNvSpPr>
          <p:nvPr>
            <p:ph type="body" idx="3"/>
          </p:nvPr>
        </p:nvSpPr>
        <p:spPr>
          <a:xfrm>
            <a:off x="457200" y="2514600"/>
            <a:ext cx="4040188" cy="3845720"/>
          </a:xfrm>
          <a:prstGeom prst="rect">
            <a:avLst/>
          </a:prstGeom>
          <a:noFill/>
          <a:ln>
            <a:noFill/>
          </a:ln>
        </p:spPr>
        <p:txBody>
          <a:bodyPr spcFirstLastPara="1" wrap="square" lIns="91425" tIns="91425" rIns="91425" bIns="91425" anchor="t" anchorCtr="0"/>
          <a:lstStyle>
            <a:lvl1pPr marL="457200" marR="0" lvl="0" indent="-361315" algn="l" rtl="0">
              <a:spcBef>
                <a:spcPts val="440"/>
              </a:spcBef>
              <a:spcAft>
                <a:spcPts val="0"/>
              </a:spcAft>
              <a:buClr>
                <a:schemeClr val="accent3"/>
              </a:buClr>
              <a:buSzPts val="2090"/>
              <a:buFont typeface="Noto Sans Symbols"/>
              <a:buChar char="●"/>
              <a:defRPr sz="2200" b="0" i="0" u="none" strike="noStrike" cap="none">
                <a:solidFill>
                  <a:schemeClr val="dk1"/>
                </a:solidFill>
                <a:latin typeface="Constantia"/>
                <a:ea typeface="Constantia"/>
                <a:cs typeface="Constantia"/>
                <a:sym typeface="Constantia"/>
              </a:defRPr>
            </a:lvl1pPr>
            <a:lvl2pPr marL="914400" marR="0" lvl="1" indent="-336550" algn="l" rtl="0">
              <a:spcBef>
                <a:spcPts val="400"/>
              </a:spcBef>
              <a:spcAft>
                <a:spcPts val="0"/>
              </a:spcAft>
              <a:buClr>
                <a:schemeClr val="accent1"/>
              </a:buClr>
              <a:buSzPts val="1700"/>
              <a:buFont typeface="Noto Sans Symbols"/>
              <a:buChar char="●"/>
              <a:defRPr sz="2000" b="0" i="0" u="none" strike="noStrike" cap="none">
                <a:solidFill>
                  <a:schemeClr val="dk1"/>
                </a:solidFill>
                <a:latin typeface="Constantia"/>
                <a:ea typeface="Constantia"/>
                <a:cs typeface="Constantia"/>
                <a:sym typeface="Constantia"/>
              </a:defRPr>
            </a:lvl2pPr>
            <a:lvl3pPr marL="1371600" marR="0" lvl="2" indent="-308610" algn="l" rtl="0">
              <a:spcBef>
                <a:spcPts val="360"/>
              </a:spcBef>
              <a:spcAft>
                <a:spcPts val="0"/>
              </a:spcAft>
              <a:buClr>
                <a:schemeClr val="accent2"/>
              </a:buClr>
              <a:buSzPts val="1260"/>
              <a:buFont typeface="Noto Sans Symbols"/>
              <a:buChar char="●"/>
              <a:defRPr sz="1800" b="0" i="0" u="none" strike="noStrike" cap="none">
                <a:solidFill>
                  <a:schemeClr val="dk1"/>
                </a:solidFill>
                <a:latin typeface="Constantia"/>
                <a:ea typeface="Constantia"/>
                <a:cs typeface="Constantia"/>
                <a:sym typeface="Constantia"/>
              </a:defRPr>
            </a:lvl3pPr>
            <a:lvl4pPr marL="1828800" marR="0" lvl="3" indent="-294639" algn="l" rtl="0">
              <a:spcBef>
                <a:spcPts val="320"/>
              </a:spcBef>
              <a:spcAft>
                <a:spcPts val="0"/>
              </a:spcAft>
              <a:buClr>
                <a:schemeClr val="accent3"/>
              </a:buClr>
              <a:buSzPts val="1040"/>
              <a:buFont typeface="Noto Sans Symbols"/>
              <a:buChar char="●"/>
              <a:defRPr sz="1600" b="0" i="0" u="none" strike="noStrike" cap="none">
                <a:solidFill>
                  <a:schemeClr val="dk1"/>
                </a:solidFill>
                <a:latin typeface="Constantia"/>
                <a:ea typeface="Constantia"/>
                <a:cs typeface="Constantia"/>
                <a:sym typeface="Constantia"/>
              </a:defRPr>
            </a:lvl4pPr>
            <a:lvl5pPr marL="2286000" marR="0" lvl="4" indent="-294639" algn="l" rtl="0">
              <a:spcBef>
                <a:spcPts val="320"/>
              </a:spcBef>
              <a:spcAft>
                <a:spcPts val="0"/>
              </a:spcAft>
              <a:buClr>
                <a:schemeClr val="accent4"/>
              </a:buClr>
              <a:buSzPts val="1040"/>
              <a:buFont typeface="Noto Sans Symbols"/>
              <a:buChar char="●"/>
              <a:defRPr sz="16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63" name="Shape 63"/>
          <p:cNvSpPr txBox="1">
            <a:spLocks noGrp="1"/>
          </p:cNvSpPr>
          <p:nvPr>
            <p:ph type="body" idx="4"/>
          </p:nvPr>
        </p:nvSpPr>
        <p:spPr>
          <a:xfrm>
            <a:off x="4645025" y="2514600"/>
            <a:ext cx="4041775" cy="3845720"/>
          </a:xfrm>
          <a:prstGeom prst="rect">
            <a:avLst/>
          </a:prstGeom>
          <a:noFill/>
          <a:ln>
            <a:noFill/>
          </a:ln>
        </p:spPr>
        <p:txBody>
          <a:bodyPr spcFirstLastPara="1" wrap="square" lIns="91425" tIns="91425" rIns="91425" bIns="91425" anchor="t" anchorCtr="0"/>
          <a:lstStyle>
            <a:lvl1pPr marL="457200" marR="0" lvl="0" indent="-361315" algn="l" rtl="0">
              <a:spcBef>
                <a:spcPts val="440"/>
              </a:spcBef>
              <a:spcAft>
                <a:spcPts val="0"/>
              </a:spcAft>
              <a:buClr>
                <a:schemeClr val="accent3"/>
              </a:buClr>
              <a:buSzPts val="2090"/>
              <a:buFont typeface="Noto Sans Symbols"/>
              <a:buChar char="●"/>
              <a:defRPr sz="2200" b="0" i="0" u="none" strike="noStrike" cap="none">
                <a:solidFill>
                  <a:schemeClr val="dk1"/>
                </a:solidFill>
                <a:latin typeface="Constantia"/>
                <a:ea typeface="Constantia"/>
                <a:cs typeface="Constantia"/>
                <a:sym typeface="Constantia"/>
              </a:defRPr>
            </a:lvl1pPr>
            <a:lvl2pPr marL="914400" marR="0" lvl="1" indent="-336550" algn="l" rtl="0">
              <a:spcBef>
                <a:spcPts val="400"/>
              </a:spcBef>
              <a:spcAft>
                <a:spcPts val="0"/>
              </a:spcAft>
              <a:buClr>
                <a:schemeClr val="accent1"/>
              </a:buClr>
              <a:buSzPts val="1700"/>
              <a:buFont typeface="Noto Sans Symbols"/>
              <a:buChar char="●"/>
              <a:defRPr sz="2000" b="0" i="0" u="none" strike="noStrike" cap="none">
                <a:solidFill>
                  <a:schemeClr val="dk1"/>
                </a:solidFill>
                <a:latin typeface="Constantia"/>
                <a:ea typeface="Constantia"/>
                <a:cs typeface="Constantia"/>
                <a:sym typeface="Constantia"/>
              </a:defRPr>
            </a:lvl2pPr>
            <a:lvl3pPr marL="1371600" marR="0" lvl="2" indent="-308610" algn="l" rtl="0">
              <a:spcBef>
                <a:spcPts val="360"/>
              </a:spcBef>
              <a:spcAft>
                <a:spcPts val="0"/>
              </a:spcAft>
              <a:buClr>
                <a:schemeClr val="accent2"/>
              </a:buClr>
              <a:buSzPts val="1260"/>
              <a:buFont typeface="Noto Sans Symbols"/>
              <a:buChar char="●"/>
              <a:defRPr sz="1800" b="0" i="0" u="none" strike="noStrike" cap="none">
                <a:solidFill>
                  <a:schemeClr val="dk1"/>
                </a:solidFill>
                <a:latin typeface="Constantia"/>
                <a:ea typeface="Constantia"/>
                <a:cs typeface="Constantia"/>
                <a:sym typeface="Constantia"/>
              </a:defRPr>
            </a:lvl3pPr>
            <a:lvl4pPr marL="1828800" marR="0" lvl="3" indent="-294639" algn="l" rtl="0">
              <a:spcBef>
                <a:spcPts val="320"/>
              </a:spcBef>
              <a:spcAft>
                <a:spcPts val="0"/>
              </a:spcAft>
              <a:buClr>
                <a:schemeClr val="accent3"/>
              </a:buClr>
              <a:buSzPts val="1040"/>
              <a:buFont typeface="Noto Sans Symbols"/>
              <a:buChar char="●"/>
              <a:defRPr sz="1600" b="0" i="0" u="none" strike="noStrike" cap="none">
                <a:solidFill>
                  <a:schemeClr val="dk1"/>
                </a:solidFill>
                <a:latin typeface="Constantia"/>
                <a:ea typeface="Constantia"/>
                <a:cs typeface="Constantia"/>
                <a:sym typeface="Constantia"/>
              </a:defRPr>
            </a:lvl4pPr>
            <a:lvl5pPr marL="2286000" marR="0" lvl="4" indent="-294639" algn="l" rtl="0">
              <a:spcBef>
                <a:spcPts val="320"/>
              </a:spcBef>
              <a:spcAft>
                <a:spcPts val="0"/>
              </a:spcAft>
              <a:buClr>
                <a:schemeClr val="accent4"/>
              </a:buClr>
              <a:buSzPts val="1040"/>
              <a:buFont typeface="Noto Sans Symbols"/>
              <a:buChar char="●"/>
              <a:defRPr sz="16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64" name="Shape 6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65" name="Shape 65"/>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66" name="Shape 66"/>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a:solidFill>
                  <a:srgbClr val="035C75"/>
                </a:solidFill>
                <a:latin typeface="Constantia"/>
                <a:ea typeface="Constantia"/>
                <a:cs typeface="Constantia"/>
                <a:sym typeface="Constantia"/>
              </a:defRPr>
            </a:lvl1pPr>
            <a:lvl2pPr marL="0" marR="0" lvl="1" indent="0" algn="r" rtl="0">
              <a:spcBef>
                <a:spcPts val="0"/>
              </a:spcBef>
              <a:buNone/>
              <a:defRPr sz="1200">
                <a:solidFill>
                  <a:srgbClr val="035C75"/>
                </a:solidFill>
                <a:latin typeface="Constantia"/>
                <a:ea typeface="Constantia"/>
                <a:cs typeface="Constantia"/>
                <a:sym typeface="Constantia"/>
              </a:defRPr>
            </a:lvl2pPr>
            <a:lvl3pPr marL="0" marR="0" lvl="2" indent="0" algn="r" rtl="0">
              <a:spcBef>
                <a:spcPts val="0"/>
              </a:spcBef>
              <a:buNone/>
              <a:defRPr sz="1200">
                <a:solidFill>
                  <a:srgbClr val="035C75"/>
                </a:solidFill>
                <a:latin typeface="Constantia"/>
                <a:ea typeface="Constantia"/>
                <a:cs typeface="Constantia"/>
                <a:sym typeface="Constantia"/>
              </a:defRPr>
            </a:lvl3pPr>
            <a:lvl4pPr marL="0" marR="0" lvl="3" indent="0" algn="r" rtl="0">
              <a:spcBef>
                <a:spcPts val="0"/>
              </a:spcBef>
              <a:buNone/>
              <a:defRPr sz="1200">
                <a:solidFill>
                  <a:srgbClr val="035C75"/>
                </a:solidFill>
                <a:latin typeface="Constantia"/>
                <a:ea typeface="Constantia"/>
                <a:cs typeface="Constantia"/>
                <a:sym typeface="Constantia"/>
              </a:defRPr>
            </a:lvl4pPr>
            <a:lvl5pPr marL="0" marR="0" lvl="4" indent="0" algn="r" rtl="0">
              <a:spcBef>
                <a:spcPts val="0"/>
              </a:spcBef>
              <a:buNone/>
              <a:defRPr sz="1200">
                <a:solidFill>
                  <a:srgbClr val="035C75"/>
                </a:solidFill>
                <a:latin typeface="Constantia"/>
                <a:ea typeface="Constantia"/>
                <a:cs typeface="Constantia"/>
                <a:sym typeface="Constantia"/>
              </a:defRPr>
            </a:lvl5pPr>
            <a:lvl6pPr marL="0" marR="0" lvl="5" indent="0" algn="r" rtl="0">
              <a:spcBef>
                <a:spcPts val="0"/>
              </a:spcBef>
              <a:buNone/>
              <a:defRPr sz="1200">
                <a:solidFill>
                  <a:srgbClr val="035C75"/>
                </a:solidFill>
                <a:latin typeface="Constantia"/>
                <a:ea typeface="Constantia"/>
                <a:cs typeface="Constantia"/>
                <a:sym typeface="Constantia"/>
              </a:defRPr>
            </a:lvl6pPr>
            <a:lvl7pPr marL="0" marR="0" lvl="6" indent="0" algn="r" rtl="0">
              <a:spcBef>
                <a:spcPts val="0"/>
              </a:spcBef>
              <a:buNone/>
              <a:defRPr sz="1200">
                <a:solidFill>
                  <a:srgbClr val="035C75"/>
                </a:solidFill>
                <a:latin typeface="Constantia"/>
                <a:ea typeface="Constantia"/>
                <a:cs typeface="Constantia"/>
                <a:sym typeface="Constantia"/>
              </a:defRPr>
            </a:lvl7pPr>
            <a:lvl8pPr marL="0" marR="0" lvl="7" indent="0" algn="r" rtl="0">
              <a:spcBef>
                <a:spcPts val="0"/>
              </a:spcBef>
              <a:buNone/>
              <a:defRPr sz="1200">
                <a:solidFill>
                  <a:srgbClr val="035C75"/>
                </a:solidFill>
                <a:latin typeface="Constantia"/>
                <a:ea typeface="Constantia"/>
                <a:cs typeface="Constantia"/>
                <a:sym typeface="Constantia"/>
              </a:defRPr>
            </a:lvl8pPr>
            <a:lvl9pPr marL="0" marR="0" lvl="8" indent="0" algn="r" rtl="0">
              <a:spcBef>
                <a:spcPts val="0"/>
              </a:spcBef>
              <a:buNone/>
              <a:defRPr sz="1200">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50797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685800" y="514352"/>
            <a:ext cx="2743200"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2"/>
              </a:buClr>
              <a:buSzPts val="2600"/>
              <a:buFont typeface="Calibri"/>
              <a:buNone/>
              <a:defRPr sz="26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Shape 69"/>
          <p:cNvSpPr txBox="1">
            <a:spLocks noGrp="1"/>
          </p:cNvSpPr>
          <p:nvPr>
            <p:ph type="body" idx="1"/>
          </p:nvPr>
        </p:nvSpPr>
        <p:spPr>
          <a:xfrm>
            <a:off x="685800" y="1676400"/>
            <a:ext cx="2743200" cy="45720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accent3"/>
              </a:buClr>
              <a:buSzPts val="1330"/>
              <a:buFont typeface="Noto Sans Symbols"/>
              <a:buNone/>
              <a:defRPr sz="1400" b="0" i="0" u="none" strike="noStrike" cap="none">
                <a:solidFill>
                  <a:schemeClr val="dk1"/>
                </a:solidFill>
                <a:latin typeface="Constantia"/>
                <a:ea typeface="Constantia"/>
                <a:cs typeface="Constantia"/>
                <a:sym typeface="Constantia"/>
              </a:defRPr>
            </a:lvl1pPr>
            <a:lvl2pPr marL="914400" marR="0" lvl="1" indent="-228600" algn="l" rtl="0">
              <a:spcBef>
                <a:spcPts val="240"/>
              </a:spcBef>
              <a:spcAft>
                <a:spcPts val="0"/>
              </a:spcAft>
              <a:buClr>
                <a:schemeClr val="accent1"/>
              </a:buClr>
              <a:buSzPts val="1020"/>
              <a:buFont typeface="Noto Sans Symbols"/>
              <a:buNone/>
              <a:defRPr sz="1200" b="0" i="0" u="none" strike="noStrike" cap="none">
                <a:solidFill>
                  <a:schemeClr val="dk1"/>
                </a:solidFill>
                <a:latin typeface="Constantia"/>
                <a:ea typeface="Constantia"/>
                <a:cs typeface="Constantia"/>
                <a:sym typeface="Constantia"/>
              </a:defRPr>
            </a:lvl2pPr>
            <a:lvl3pPr marL="1371600" marR="0" lvl="2" indent="-228600" algn="l" rtl="0">
              <a:spcBef>
                <a:spcPts val="200"/>
              </a:spcBef>
              <a:spcAft>
                <a:spcPts val="0"/>
              </a:spcAft>
              <a:buClr>
                <a:schemeClr val="accent2"/>
              </a:buClr>
              <a:buSzPts val="700"/>
              <a:buFont typeface="Noto Sans Symbols"/>
              <a:buNone/>
              <a:defRPr sz="1000" b="0" i="0" u="none" strike="noStrike" cap="none">
                <a:solidFill>
                  <a:schemeClr val="dk1"/>
                </a:solidFill>
                <a:latin typeface="Constantia"/>
                <a:ea typeface="Constantia"/>
                <a:cs typeface="Constantia"/>
                <a:sym typeface="Constantia"/>
              </a:defRPr>
            </a:lvl3pPr>
            <a:lvl4pPr marL="1828800" marR="0" lvl="3" indent="-228600" algn="l" rtl="0">
              <a:spcBef>
                <a:spcPts val="180"/>
              </a:spcBef>
              <a:spcAft>
                <a:spcPts val="0"/>
              </a:spcAft>
              <a:buClr>
                <a:schemeClr val="accent3"/>
              </a:buClr>
              <a:buSzPts val="585"/>
              <a:buFont typeface="Noto Sans Symbols"/>
              <a:buNone/>
              <a:defRPr sz="900" b="0" i="0" u="none" strike="noStrike" cap="none">
                <a:solidFill>
                  <a:schemeClr val="dk1"/>
                </a:solidFill>
                <a:latin typeface="Constantia"/>
                <a:ea typeface="Constantia"/>
                <a:cs typeface="Constantia"/>
                <a:sym typeface="Constantia"/>
              </a:defRPr>
            </a:lvl4pPr>
            <a:lvl5pPr marL="2286000" marR="0" lvl="4" indent="-228600" algn="l" rtl="0">
              <a:spcBef>
                <a:spcPts val="180"/>
              </a:spcBef>
              <a:spcAft>
                <a:spcPts val="0"/>
              </a:spcAft>
              <a:buClr>
                <a:schemeClr val="accent4"/>
              </a:buClr>
              <a:buSzPts val="585"/>
              <a:buFont typeface="Noto Sans Symbols"/>
              <a:buNone/>
              <a:defRPr sz="9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70" name="Shape 70"/>
          <p:cNvSpPr txBox="1">
            <a:spLocks noGrp="1"/>
          </p:cNvSpPr>
          <p:nvPr>
            <p:ph type="body" idx="2"/>
          </p:nvPr>
        </p:nvSpPr>
        <p:spPr>
          <a:xfrm>
            <a:off x="3575050" y="1676400"/>
            <a:ext cx="5111750" cy="4572000"/>
          </a:xfrm>
          <a:prstGeom prst="rect">
            <a:avLst/>
          </a:prstGeom>
          <a:noFill/>
          <a:ln>
            <a:noFill/>
          </a:ln>
        </p:spPr>
        <p:txBody>
          <a:bodyPr spcFirstLastPara="1" wrap="square" lIns="91425" tIns="91425" rIns="91425" bIns="91425" anchor="t" anchorCtr="0"/>
          <a:lstStyle>
            <a:lvl1pPr marL="457200" marR="0" lvl="0" indent="-397510" algn="l" rtl="0">
              <a:spcBef>
                <a:spcPts val="560"/>
              </a:spcBef>
              <a:spcAft>
                <a:spcPts val="0"/>
              </a:spcAft>
              <a:buClr>
                <a:schemeClr val="accent3"/>
              </a:buClr>
              <a:buSzPts val="2660"/>
              <a:buFont typeface="Noto Sans Symbols"/>
              <a:buChar char="●"/>
              <a:defRPr sz="2800" b="0" i="0" u="none" strike="noStrike" cap="none">
                <a:solidFill>
                  <a:schemeClr val="dk1"/>
                </a:solidFill>
                <a:latin typeface="Constantia"/>
                <a:ea typeface="Constantia"/>
                <a:cs typeface="Constantia"/>
                <a:sym typeface="Constantia"/>
              </a:defRPr>
            </a:lvl1pPr>
            <a:lvl2pPr marL="914400" marR="0" lvl="1" indent="-368935" algn="l" rtl="0">
              <a:spcBef>
                <a:spcPts val="520"/>
              </a:spcBef>
              <a:spcAft>
                <a:spcPts val="0"/>
              </a:spcAft>
              <a:buClr>
                <a:schemeClr val="accent1"/>
              </a:buClr>
              <a:buSzPts val="2210"/>
              <a:buFont typeface="Noto Sans Symbols"/>
              <a:buChar char="●"/>
              <a:defRPr sz="2600" b="0" i="0" u="none" strike="noStrike" cap="none">
                <a:solidFill>
                  <a:schemeClr val="dk1"/>
                </a:solidFill>
                <a:latin typeface="Constantia"/>
                <a:ea typeface="Constantia"/>
                <a:cs typeface="Constantia"/>
                <a:sym typeface="Constantia"/>
              </a:defRPr>
            </a:lvl2pPr>
            <a:lvl3pPr marL="1371600" marR="0" lvl="2" indent="-335280" algn="l" rtl="0">
              <a:spcBef>
                <a:spcPts val="480"/>
              </a:spcBef>
              <a:spcAft>
                <a:spcPts val="0"/>
              </a:spcAft>
              <a:buClr>
                <a:schemeClr val="accent2"/>
              </a:buClr>
              <a:buSzPts val="1680"/>
              <a:buFont typeface="Noto Sans Symbols"/>
              <a:buChar char="●"/>
              <a:defRPr sz="24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02895" algn="l" rtl="0">
              <a:spcBef>
                <a:spcPts val="360"/>
              </a:spcBef>
              <a:spcAft>
                <a:spcPts val="0"/>
              </a:spcAft>
              <a:buClr>
                <a:schemeClr val="accent4"/>
              </a:buClr>
              <a:buSzPts val="1170"/>
              <a:buFont typeface="Noto Sans Symbols"/>
              <a:buChar char="●"/>
              <a:defRPr sz="18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71" name="Shape 7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72" name="Shape 72"/>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73" name="Shape 7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a:solidFill>
                  <a:srgbClr val="035C75"/>
                </a:solidFill>
                <a:latin typeface="Constantia"/>
                <a:ea typeface="Constantia"/>
                <a:cs typeface="Constantia"/>
                <a:sym typeface="Constantia"/>
              </a:defRPr>
            </a:lvl1pPr>
            <a:lvl2pPr marL="0" marR="0" lvl="1" indent="0" algn="r" rtl="0">
              <a:spcBef>
                <a:spcPts val="0"/>
              </a:spcBef>
              <a:buNone/>
              <a:defRPr sz="1200">
                <a:solidFill>
                  <a:srgbClr val="035C75"/>
                </a:solidFill>
                <a:latin typeface="Constantia"/>
                <a:ea typeface="Constantia"/>
                <a:cs typeface="Constantia"/>
                <a:sym typeface="Constantia"/>
              </a:defRPr>
            </a:lvl2pPr>
            <a:lvl3pPr marL="0" marR="0" lvl="2" indent="0" algn="r" rtl="0">
              <a:spcBef>
                <a:spcPts val="0"/>
              </a:spcBef>
              <a:buNone/>
              <a:defRPr sz="1200">
                <a:solidFill>
                  <a:srgbClr val="035C75"/>
                </a:solidFill>
                <a:latin typeface="Constantia"/>
                <a:ea typeface="Constantia"/>
                <a:cs typeface="Constantia"/>
                <a:sym typeface="Constantia"/>
              </a:defRPr>
            </a:lvl3pPr>
            <a:lvl4pPr marL="0" marR="0" lvl="3" indent="0" algn="r" rtl="0">
              <a:spcBef>
                <a:spcPts val="0"/>
              </a:spcBef>
              <a:buNone/>
              <a:defRPr sz="1200">
                <a:solidFill>
                  <a:srgbClr val="035C75"/>
                </a:solidFill>
                <a:latin typeface="Constantia"/>
                <a:ea typeface="Constantia"/>
                <a:cs typeface="Constantia"/>
                <a:sym typeface="Constantia"/>
              </a:defRPr>
            </a:lvl4pPr>
            <a:lvl5pPr marL="0" marR="0" lvl="4" indent="0" algn="r" rtl="0">
              <a:spcBef>
                <a:spcPts val="0"/>
              </a:spcBef>
              <a:buNone/>
              <a:defRPr sz="1200">
                <a:solidFill>
                  <a:srgbClr val="035C75"/>
                </a:solidFill>
                <a:latin typeface="Constantia"/>
                <a:ea typeface="Constantia"/>
                <a:cs typeface="Constantia"/>
                <a:sym typeface="Constantia"/>
              </a:defRPr>
            </a:lvl5pPr>
            <a:lvl6pPr marL="0" marR="0" lvl="5" indent="0" algn="r" rtl="0">
              <a:spcBef>
                <a:spcPts val="0"/>
              </a:spcBef>
              <a:buNone/>
              <a:defRPr sz="1200">
                <a:solidFill>
                  <a:srgbClr val="035C75"/>
                </a:solidFill>
                <a:latin typeface="Constantia"/>
                <a:ea typeface="Constantia"/>
                <a:cs typeface="Constantia"/>
                <a:sym typeface="Constantia"/>
              </a:defRPr>
            </a:lvl6pPr>
            <a:lvl7pPr marL="0" marR="0" lvl="6" indent="0" algn="r" rtl="0">
              <a:spcBef>
                <a:spcPts val="0"/>
              </a:spcBef>
              <a:buNone/>
              <a:defRPr sz="1200">
                <a:solidFill>
                  <a:srgbClr val="035C75"/>
                </a:solidFill>
                <a:latin typeface="Constantia"/>
                <a:ea typeface="Constantia"/>
                <a:cs typeface="Constantia"/>
                <a:sym typeface="Constantia"/>
              </a:defRPr>
            </a:lvl7pPr>
            <a:lvl8pPr marL="0" marR="0" lvl="7" indent="0" algn="r" rtl="0">
              <a:spcBef>
                <a:spcPts val="0"/>
              </a:spcBef>
              <a:buNone/>
              <a:defRPr sz="1200">
                <a:solidFill>
                  <a:srgbClr val="035C75"/>
                </a:solidFill>
                <a:latin typeface="Constantia"/>
                <a:ea typeface="Constantia"/>
                <a:cs typeface="Constantia"/>
                <a:sym typeface="Constantia"/>
              </a:defRPr>
            </a:lvl8pPr>
            <a:lvl9pPr marL="0" marR="0" lvl="8" indent="0" algn="r" rtl="0">
              <a:spcBef>
                <a:spcPts val="0"/>
              </a:spcBef>
              <a:buNone/>
              <a:defRPr sz="1200">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09191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4"/>
        <p:cNvGrpSpPr/>
        <p:nvPr/>
      </p:nvGrpSpPr>
      <p:grpSpPr>
        <a:xfrm>
          <a:off x="0" y="0"/>
          <a:ext cx="0" cy="0"/>
          <a:chOff x="0" y="0"/>
          <a:chExt cx="0" cy="0"/>
        </a:xfrm>
      </p:grpSpPr>
      <p:sp>
        <p:nvSpPr>
          <p:cNvPr id="75" name="Shape 75"/>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ky="1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76" name="Shape 76"/>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77" name="Shape 77"/>
          <p:cNvSpPr txBox="1">
            <a:spLocks noGrp="1"/>
          </p:cNvSpPr>
          <p:nvPr>
            <p:ph type="title"/>
          </p:nvPr>
        </p:nvSpPr>
        <p:spPr>
          <a:xfrm>
            <a:off x="609600" y="1176996"/>
            <a:ext cx="2212848" cy="158262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2"/>
              </a:buClr>
              <a:buSzPts val="2000"/>
              <a:buFont typeface="Calibri"/>
              <a:buNone/>
              <a:defRPr sz="2000" b="1"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Shape 78"/>
          <p:cNvSpPr txBox="1">
            <a:spLocks noGrp="1"/>
          </p:cNvSpPr>
          <p:nvPr>
            <p:ph type="body" idx="1"/>
          </p:nvPr>
        </p:nvSpPr>
        <p:spPr>
          <a:xfrm>
            <a:off x="609600" y="2828785"/>
            <a:ext cx="2209800" cy="2179320"/>
          </a:xfrm>
          <a:prstGeom prst="rect">
            <a:avLst/>
          </a:prstGeom>
          <a:noFill/>
          <a:ln>
            <a:noFill/>
          </a:ln>
        </p:spPr>
        <p:txBody>
          <a:bodyPr spcFirstLastPara="1" wrap="square" lIns="91425" tIns="91425" rIns="91425" bIns="91425" anchor="t" anchorCtr="0"/>
          <a:lstStyle>
            <a:lvl1pPr marL="457200" marR="0" lvl="0" indent="-228600" algn="l" rtl="0">
              <a:spcBef>
                <a:spcPts val="250"/>
              </a:spcBef>
              <a:spcAft>
                <a:spcPts val="0"/>
              </a:spcAft>
              <a:buClr>
                <a:schemeClr val="accent3"/>
              </a:buClr>
              <a:buSzPts val="1235"/>
              <a:buFont typeface="Noto Sans Symbols"/>
              <a:buNone/>
              <a:defRPr sz="1300" b="0" i="0" u="none" strike="noStrike" cap="none">
                <a:solidFill>
                  <a:schemeClr val="dk1"/>
                </a:solidFill>
                <a:latin typeface="Constantia"/>
                <a:ea typeface="Constantia"/>
                <a:cs typeface="Constantia"/>
                <a:sym typeface="Constantia"/>
              </a:defRPr>
            </a:lvl1pPr>
            <a:lvl2pPr marL="914400" marR="0" lvl="1" indent="-293369" algn="l" rtl="0">
              <a:spcBef>
                <a:spcPts val="240"/>
              </a:spcBef>
              <a:spcAft>
                <a:spcPts val="0"/>
              </a:spcAft>
              <a:buClr>
                <a:schemeClr val="accent1"/>
              </a:buClr>
              <a:buSzPts val="1020"/>
              <a:buFont typeface="Noto Sans Symbols"/>
              <a:buChar char="●"/>
              <a:defRPr sz="1200" b="0" i="0" u="none" strike="noStrike" cap="none">
                <a:solidFill>
                  <a:schemeClr val="dk1"/>
                </a:solidFill>
                <a:latin typeface="Constantia"/>
                <a:ea typeface="Constantia"/>
                <a:cs typeface="Constantia"/>
                <a:sym typeface="Constantia"/>
              </a:defRPr>
            </a:lvl2pPr>
            <a:lvl3pPr marL="1371600" marR="0" lvl="2" indent="-273050" algn="l" rtl="0">
              <a:spcBef>
                <a:spcPts val="200"/>
              </a:spcBef>
              <a:spcAft>
                <a:spcPts val="0"/>
              </a:spcAft>
              <a:buClr>
                <a:schemeClr val="accent2"/>
              </a:buClr>
              <a:buSzPts val="700"/>
              <a:buFont typeface="Noto Sans Symbols"/>
              <a:buChar char="●"/>
              <a:defRPr sz="1000" b="0" i="0" u="none" strike="noStrike" cap="none">
                <a:solidFill>
                  <a:schemeClr val="dk1"/>
                </a:solidFill>
                <a:latin typeface="Constantia"/>
                <a:ea typeface="Constantia"/>
                <a:cs typeface="Constantia"/>
                <a:sym typeface="Constantia"/>
              </a:defRPr>
            </a:lvl3pPr>
            <a:lvl4pPr marL="1828800" marR="0" lvl="3" indent="-265747" algn="l" rtl="0">
              <a:spcBef>
                <a:spcPts val="180"/>
              </a:spcBef>
              <a:spcAft>
                <a:spcPts val="0"/>
              </a:spcAft>
              <a:buClr>
                <a:schemeClr val="accent3"/>
              </a:buClr>
              <a:buSzPts val="585"/>
              <a:buFont typeface="Noto Sans Symbols"/>
              <a:buChar char="●"/>
              <a:defRPr sz="900" b="0" i="0" u="none" strike="noStrike" cap="none">
                <a:solidFill>
                  <a:schemeClr val="dk1"/>
                </a:solidFill>
                <a:latin typeface="Constantia"/>
                <a:ea typeface="Constantia"/>
                <a:cs typeface="Constantia"/>
                <a:sym typeface="Constantia"/>
              </a:defRPr>
            </a:lvl4pPr>
            <a:lvl5pPr marL="2286000" marR="0" lvl="4" indent="-265747" algn="l" rtl="0">
              <a:spcBef>
                <a:spcPts val="180"/>
              </a:spcBef>
              <a:spcAft>
                <a:spcPts val="0"/>
              </a:spcAft>
              <a:buClr>
                <a:schemeClr val="accent4"/>
              </a:buClr>
              <a:buSzPts val="585"/>
              <a:buFont typeface="Noto Sans Symbols"/>
              <a:buChar char="●"/>
              <a:defRPr sz="9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79" name="Shape 7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80" name="Shape 80"/>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81" name="Shape 81"/>
          <p:cNvSpPr txBox="1">
            <a:spLocks noGrp="1"/>
          </p:cNvSpPr>
          <p:nvPr>
            <p:ph type="sldNum" idx="12"/>
          </p:nvPr>
        </p:nvSpPr>
        <p:spPr>
          <a:xfrm>
            <a:off x="8077200" y="6356350"/>
            <a:ext cx="6096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a:solidFill>
                  <a:srgbClr val="035C75"/>
                </a:solidFill>
                <a:latin typeface="Constantia"/>
                <a:ea typeface="Constantia"/>
                <a:cs typeface="Constantia"/>
                <a:sym typeface="Constantia"/>
              </a:defRPr>
            </a:lvl1pPr>
            <a:lvl2pPr marL="0" marR="0" lvl="1" indent="0" algn="r" rtl="0">
              <a:spcBef>
                <a:spcPts val="0"/>
              </a:spcBef>
              <a:buNone/>
              <a:defRPr sz="1200">
                <a:solidFill>
                  <a:srgbClr val="035C75"/>
                </a:solidFill>
                <a:latin typeface="Constantia"/>
                <a:ea typeface="Constantia"/>
                <a:cs typeface="Constantia"/>
                <a:sym typeface="Constantia"/>
              </a:defRPr>
            </a:lvl2pPr>
            <a:lvl3pPr marL="0" marR="0" lvl="2" indent="0" algn="r" rtl="0">
              <a:spcBef>
                <a:spcPts val="0"/>
              </a:spcBef>
              <a:buNone/>
              <a:defRPr sz="1200">
                <a:solidFill>
                  <a:srgbClr val="035C75"/>
                </a:solidFill>
                <a:latin typeface="Constantia"/>
                <a:ea typeface="Constantia"/>
                <a:cs typeface="Constantia"/>
                <a:sym typeface="Constantia"/>
              </a:defRPr>
            </a:lvl3pPr>
            <a:lvl4pPr marL="0" marR="0" lvl="3" indent="0" algn="r" rtl="0">
              <a:spcBef>
                <a:spcPts val="0"/>
              </a:spcBef>
              <a:buNone/>
              <a:defRPr sz="1200">
                <a:solidFill>
                  <a:srgbClr val="035C75"/>
                </a:solidFill>
                <a:latin typeface="Constantia"/>
                <a:ea typeface="Constantia"/>
                <a:cs typeface="Constantia"/>
                <a:sym typeface="Constantia"/>
              </a:defRPr>
            </a:lvl4pPr>
            <a:lvl5pPr marL="0" marR="0" lvl="4" indent="0" algn="r" rtl="0">
              <a:spcBef>
                <a:spcPts val="0"/>
              </a:spcBef>
              <a:buNone/>
              <a:defRPr sz="1200">
                <a:solidFill>
                  <a:srgbClr val="035C75"/>
                </a:solidFill>
                <a:latin typeface="Constantia"/>
                <a:ea typeface="Constantia"/>
                <a:cs typeface="Constantia"/>
                <a:sym typeface="Constantia"/>
              </a:defRPr>
            </a:lvl5pPr>
            <a:lvl6pPr marL="0" marR="0" lvl="5" indent="0" algn="r" rtl="0">
              <a:spcBef>
                <a:spcPts val="0"/>
              </a:spcBef>
              <a:buNone/>
              <a:defRPr sz="1200">
                <a:solidFill>
                  <a:srgbClr val="035C75"/>
                </a:solidFill>
                <a:latin typeface="Constantia"/>
                <a:ea typeface="Constantia"/>
                <a:cs typeface="Constantia"/>
                <a:sym typeface="Constantia"/>
              </a:defRPr>
            </a:lvl6pPr>
            <a:lvl7pPr marL="0" marR="0" lvl="6" indent="0" algn="r" rtl="0">
              <a:spcBef>
                <a:spcPts val="0"/>
              </a:spcBef>
              <a:buNone/>
              <a:defRPr sz="1200">
                <a:solidFill>
                  <a:srgbClr val="035C75"/>
                </a:solidFill>
                <a:latin typeface="Constantia"/>
                <a:ea typeface="Constantia"/>
                <a:cs typeface="Constantia"/>
                <a:sym typeface="Constantia"/>
              </a:defRPr>
            </a:lvl7pPr>
            <a:lvl8pPr marL="0" marR="0" lvl="7" indent="0" algn="r" rtl="0">
              <a:spcBef>
                <a:spcPts val="0"/>
              </a:spcBef>
              <a:buNone/>
              <a:defRPr sz="1200">
                <a:solidFill>
                  <a:srgbClr val="035C75"/>
                </a:solidFill>
                <a:latin typeface="Constantia"/>
                <a:ea typeface="Constantia"/>
                <a:cs typeface="Constantia"/>
                <a:sym typeface="Constantia"/>
              </a:defRPr>
            </a:lvl8pPr>
            <a:lvl9pPr marL="0" marR="0" lvl="8" indent="0" algn="r" rtl="0">
              <a:spcBef>
                <a:spcPts val="0"/>
              </a:spcBef>
              <a:buNone/>
              <a:defRPr sz="1200">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t>‹#›</a:t>
            </a:fld>
            <a:endParaRPr/>
          </a:p>
        </p:txBody>
      </p:sp>
      <p:sp>
        <p:nvSpPr>
          <p:cNvPr id="82" name="Shape 82"/>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91425" rIns="91425" bIns="91425" anchor="t" anchorCtr="0"/>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83" name="Shape 83"/>
          <p:cNvSpPr/>
          <p:nvPr/>
        </p:nvSpPr>
        <p:spPr>
          <a:xfrm rot="10800000" flipH="1">
            <a:off x="-9525" y="5816600"/>
            <a:ext cx="9163050" cy="1041400"/>
          </a:xfrm>
          <a:custGeom>
            <a:avLst/>
            <a:gdLst/>
            <a:ahLst/>
            <a:cxnLst/>
            <a:rect l="0" t="0" r="0" b="0"/>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84" name="Shape 84"/>
          <p:cNvSpPr/>
          <p:nvPr/>
        </p:nvSpPr>
        <p:spPr>
          <a:xfrm rot="10800000" flipH="1">
            <a:off x="4381500" y="6219825"/>
            <a:ext cx="4762500" cy="638175"/>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Tree>
    <p:extLst>
      <p:ext uri="{BB962C8B-B14F-4D97-AF65-F5344CB8AC3E}">
        <p14:creationId xmlns:p14="http://schemas.microsoft.com/office/powerpoint/2010/main" val="14990819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Shape 87"/>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91425" rIns="91425" bIns="91425" anchor="t" anchorCtr="0"/>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88" name="Shape 8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89" name="Shape 89"/>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90" name="Shape 90"/>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a:solidFill>
                  <a:srgbClr val="035C75"/>
                </a:solidFill>
                <a:latin typeface="Constantia"/>
                <a:ea typeface="Constantia"/>
                <a:cs typeface="Constantia"/>
                <a:sym typeface="Constantia"/>
              </a:defRPr>
            </a:lvl1pPr>
            <a:lvl2pPr marL="0" marR="0" lvl="1" indent="0" algn="r" rtl="0">
              <a:spcBef>
                <a:spcPts val="0"/>
              </a:spcBef>
              <a:buNone/>
              <a:defRPr sz="1200">
                <a:solidFill>
                  <a:srgbClr val="035C75"/>
                </a:solidFill>
                <a:latin typeface="Constantia"/>
                <a:ea typeface="Constantia"/>
                <a:cs typeface="Constantia"/>
                <a:sym typeface="Constantia"/>
              </a:defRPr>
            </a:lvl2pPr>
            <a:lvl3pPr marL="0" marR="0" lvl="2" indent="0" algn="r" rtl="0">
              <a:spcBef>
                <a:spcPts val="0"/>
              </a:spcBef>
              <a:buNone/>
              <a:defRPr sz="1200">
                <a:solidFill>
                  <a:srgbClr val="035C75"/>
                </a:solidFill>
                <a:latin typeface="Constantia"/>
                <a:ea typeface="Constantia"/>
                <a:cs typeface="Constantia"/>
                <a:sym typeface="Constantia"/>
              </a:defRPr>
            </a:lvl3pPr>
            <a:lvl4pPr marL="0" marR="0" lvl="3" indent="0" algn="r" rtl="0">
              <a:spcBef>
                <a:spcPts val="0"/>
              </a:spcBef>
              <a:buNone/>
              <a:defRPr sz="1200">
                <a:solidFill>
                  <a:srgbClr val="035C75"/>
                </a:solidFill>
                <a:latin typeface="Constantia"/>
                <a:ea typeface="Constantia"/>
                <a:cs typeface="Constantia"/>
                <a:sym typeface="Constantia"/>
              </a:defRPr>
            </a:lvl4pPr>
            <a:lvl5pPr marL="0" marR="0" lvl="4" indent="0" algn="r" rtl="0">
              <a:spcBef>
                <a:spcPts val="0"/>
              </a:spcBef>
              <a:buNone/>
              <a:defRPr sz="1200">
                <a:solidFill>
                  <a:srgbClr val="035C75"/>
                </a:solidFill>
                <a:latin typeface="Constantia"/>
                <a:ea typeface="Constantia"/>
                <a:cs typeface="Constantia"/>
                <a:sym typeface="Constantia"/>
              </a:defRPr>
            </a:lvl5pPr>
            <a:lvl6pPr marL="0" marR="0" lvl="5" indent="0" algn="r" rtl="0">
              <a:spcBef>
                <a:spcPts val="0"/>
              </a:spcBef>
              <a:buNone/>
              <a:defRPr sz="1200">
                <a:solidFill>
                  <a:srgbClr val="035C75"/>
                </a:solidFill>
                <a:latin typeface="Constantia"/>
                <a:ea typeface="Constantia"/>
                <a:cs typeface="Constantia"/>
                <a:sym typeface="Constantia"/>
              </a:defRPr>
            </a:lvl6pPr>
            <a:lvl7pPr marL="0" marR="0" lvl="6" indent="0" algn="r" rtl="0">
              <a:spcBef>
                <a:spcPts val="0"/>
              </a:spcBef>
              <a:buNone/>
              <a:defRPr sz="1200">
                <a:solidFill>
                  <a:srgbClr val="035C75"/>
                </a:solidFill>
                <a:latin typeface="Constantia"/>
                <a:ea typeface="Constantia"/>
                <a:cs typeface="Constantia"/>
                <a:sym typeface="Constantia"/>
              </a:defRPr>
            </a:lvl7pPr>
            <a:lvl8pPr marL="0" marR="0" lvl="7" indent="0" algn="r" rtl="0">
              <a:spcBef>
                <a:spcPts val="0"/>
              </a:spcBef>
              <a:buNone/>
              <a:defRPr sz="1200">
                <a:solidFill>
                  <a:srgbClr val="035C75"/>
                </a:solidFill>
                <a:latin typeface="Constantia"/>
                <a:ea typeface="Constantia"/>
                <a:cs typeface="Constantia"/>
                <a:sym typeface="Constantia"/>
              </a:defRPr>
            </a:lvl8pPr>
            <a:lvl9pPr marL="0" marR="0" lvl="8" indent="0" algn="r" rtl="0">
              <a:spcBef>
                <a:spcPts val="0"/>
              </a:spcBef>
              <a:buNone/>
              <a:defRPr sz="1200">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72925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91"/>
        <p:cNvGrpSpPr/>
        <p:nvPr/>
      </p:nvGrpSpPr>
      <p:grpSpPr>
        <a:xfrm>
          <a:off x="0" y="0"/>
          <a:ext cx="0" cy="0"/>
          <a:chOff x="0" y="0"/>
          <a:chExt cx="0" cy="0"/>
        </a:xfrm>
      </p:grpSpPr>
      <p:sp>
        <p:nvSpPr>
          <p:cNvPr id="92" name="Shape 92"/>
          <p:cNvSpPr txBox="1">
            <a:spLocks noGrp="1"/>
          </p:cNvSpPr>
          <p:nvPr>
            <p:ph type="title"/>
          </p:nvPr>
        </p:nvSpPr>
        <p:spPr>
          <a:xfrm rot="5400000">
            <a:off x="5052218" y="2491583"/>
            <a:ext cx="5211763" cy="20574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Shape 93"/>
          <p:cNvSpPr txBox="1">
            <a:spLocks noGrp="1"/>
          </p:cNvSpPr>
          <p:nvPr>
            <p:ph type="body" idx="1"/>
          </p:nvPr>
        </p:nvSpPr>
        <p:spPr>
          <a:xfrm rot="5400000">
            <a:off x="861219" y="510383"/>
            <a:ext cx="5211763" cy="6019800"/>
          </a:xfrm>
          <a:prstGeom prst="rect">
            <a:avLst/>
          </a:prstGeom>
          <a:noFill/>
          <a:ln>
            <a:noFill/>
          </a:ln>
        </p:spPr>
        <p:txBody>
          <a:bodyPr spcFirstLastPara="1" wrap="square" lIns="91425" tIns="91425" rIns="91425" bIns="91425" anchor="t" anchorCtr="0"/>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4" name="Shape 9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95" name="Shape 95"/>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96" name="Shape 96"/>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a:solidFill>
                  <a:srgbClr val="035C75"/>
                </a:solidFill>
                <a:latin typeface="Constantia"/>
                <a:ea typeface="Constantia"/>
                <a:cs typeface="Constantia"/>
                <a:sym typeface="Constantia"/>
              </a:defRPr>
            </a:lvl1pPr>
            <a:lvl2pPr marL="0" marR="0" lvl="1" indent="0" algn="r" rtl="0">
              <a:spcBef>
                <a:spcPts val="0"/>
              </a:spcBef>
              <a:buNone/>
              <a:defRPr sz="1200">
                <a:solidFill>
                  <a:srgbClr val="035C75"/>
                </a:solidFill>
                <a:latin typeface="Constantia"/>
                <a:ea typeface="Constantia"/>
                <a:cs typeface="Constantia"/>
                <a:sym typeface="Constantia"/>
              </a:defRPr>
            </a:lvl2pPr>
            <a:lvl3pPr marL="0" marR="0" lvl="2" indent="0" algn="r" rtl="0">
              <a:spcBef>
                <a:spcPts val="0"/>
              </a:spcBef>
              <a:buNone/>
              <a:defRPr sz="1200">
                <a:solidFill>
                  <a:srgbClr val="035C75"/>
                </a:solidFill>
                <a:latin typeface="Constantia"/>
                <a:ea typeface="Constantia"/>
                <a:cs typeface="Constantia"/>
                <a:sym typeface="Constantia"/>
              </a:defRPr>
            </a:lvl3pPr>
            <a:lvl4pPr marL="0" marR="0" lvl="3" indent="0" algn="r" rtl="0">
              <a:spcBef>
                <a:spcPts val="0"/>
              </a:spcBef>
              <a:buNone/>
              <a:defRPr sz="1200">
                <a:solidFill>
                  <a:srgbClr val="035C75"/>
                </a:solidFill>
                <a:latin typeface="Constantia"/>
                <a:ea typeface="Constantia"/>
                <a:cs typeface="Constantia"/>
                <a:sym typeface="Constantia"/>
              </a:defRPr>
            </a:lvl4pPr>
            <a:lvl5pPr marL="0" marR="0" lvl="4" indent="0" algn="r" rtl="0">
              <a:spcBef>
                <a:spcPts val="0"/>
              </a:spcBef>
              <a:buNone/>
              <a:defRPr sz="1200">
                <a:solidFill>
                  <a:srgbClr val="035C75"/>
                </a:solidFill>
                <a:latin typeface="Constantia"/>
                <a:ea typeface="Constantia"/>
                <a:cs typeface="Constantia"/>
                <a:sym typeface="Constantia"/>
              </a:defRPr>
            </a:lvl5pPr>
            <a:lvl6pPr marL="0" marR="0" lvl="5" indent="0" algn="r" rtl="0">
              <a:spcBef>
                <a:spcPts val="0"/>
              </a:spcBef>
              <a:buNone/>
              <a:defRPr sz="1200">
                <a:solidFill>
                  <a:srgbClr val="035C75"/>
                </a:solidFill>
                <a:latin typeface="Constantia"/>
                <a:ea typeface="Constantia"/>
                <a:cs typeface="Constantia"/>
                <a:sym typeface="Constantia"/>
              </a:defRPr>
            </a:lvl6pPr>
            <a:lvl7pPr marL="0" marR="0" lvl="6" indent="0" algn="r" rtl="0">
              <a:spcBef>
                <a:spcPts val="0"/>
              </a:spcBef>
              <a:buNone/>
              <a:defRPr sz="1200">
                <a:solidFill>
                  <a:srgbClr val="035C75"/>
                </a:solidFill>
                <a:latin typeface="Constantia"/>
                <a:ea typeface="Constantia"/>
                <a:cs typeface="Constantia"/>
                <a:sym typeface="Constantia"/>
              </a:defRPr>
            </a:lvl7pPr>
            <a:lvl8pPr marL="0" marR="0" lvl="7" indent="0" algn="r" rtl="0">
              <a:spcBef>
                <a:spcPts val="0"/>
              </a:spcBef>
              <a:buNone/>
              <a:defRPr sz="1200">
                <a:solidFill>
                  <a:srgbClr val="035C75"/>
                </a:solidFill>
                <a:latin typeface="Constantia"/>
                <a:ea typeface="Constantia"/>
                <a:cs typeface="Constantia"/>
                <a:sym typeface="Constantia"/>
              </a:defRPr>
            </a:lvl8pPr>
            <a:lvl9pPr marL="0" marR="0" lvl="8" indent="0" algn="r" rtl="0">
              <a:spcBef>
                <a:spcPts val="0"/>
              </a:spcBef>
              <a:buNone/>
              <a:defRPr sz="1200">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45610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lvl1pPr>
              <a:defRPr sz="3200">
                <a:solidFill>
                  <a:schemeClr val="bg1"/>
                </a:solidFill>
                <a:latin typeface="Impact" panose="020B0806030902050204" pitchFamily="34" charset="0"/>
              </a:defRPr>
            </a:lvl1pPr>
          </a:lstStyle>
          <a:p>
            <a:r>
              <a:rPr kumimoji="0" lang="en-US" dirty="0"/>
              <a:t>Click to edit Master title style</a:t>
            </a:r>
          </a:p>
        </p:txBody>
      </p:sp>
      <p:sp>
        <p:nvSpPr>
          <p:cNvPr id="3" name="Content Placeholder 2"/>
          <p:cNvSpPr>
            <a:spLocks noGrp="1"/>
          </p:cNvSpPr>
          <p:nvPr>
            <p:ph idx="1"/>
          </p:nvPr>
        </p:nvSpPr>
        <p:spPr>
          <a:xfrm>
            <a:off x="457200" y="1447800"/>
            <a:ext cx="8229600" cy="4876800"/>
          </a:xfrm>
        </p:spPr>
        <p:txBody>
          <a:bodyPr/>
          <a:lstStyle>
            <a:lvl1pPr>
              <a:buClr>
                <a:schemeClr val="accent1"/>
              </a:buClr>
              <a:defRPr>
                <a:latin typeface="Arial" panose="020B0604020202020204" pitchFamily="34" charset="0"/>
                <a:cs typeface="Arial" panose="020B0604020202020204" pitchFamily="34" charset="0"/>
              </a:defRPr>
            </a:lvl1pPr>
            <a:lvl2pPr>
              <a:buClr>
                <a:srgbClr val="FFC000"/>
              </a:buClr>
              <a:defRPr>
                <a:latin typeface="+mn-lt"/>
                <a:cs typeface="Arial" panose="020B0604020202020204" pitchFamily="34" charset="0"/>
              </a:defRPr>
            </a:lvl2pPr>
            <a:lvl3pPr>
              <a:buClr>
                <a:schemeClr val="accent1"/>
              </a:buClr>
              <a:defRPr>
                <a:latin typeface="Arial" panose="020B0604020202020204" pitchFamily="34" charset="0"/>
                <a:cs typeface="Arial" panose="020B0604020202020204" pitchFamily="34" charset="0"/>
              </a:defRPr>
            </a:lvl3pPr>
            <a:lvl4pPr>
              <a:buClr>
                <a:srgbClr val="FFC000"/>
              </a:buClr>
              <a:defRPr>
                <a:latin typeface="+mn-lt"/>
                <a:cs typeface="Arial" panose="020B0604020202020204" pitchFamily="34" charset="0"/>
              </a:defRPr>
            </a:lvl4pPr>
            <a:lvl5pPr>
              <a:buClr>
                <a:schemeClr val="accent1"/>
              </a:buClr>
              <a:defRPr>
                <a:latin typeface="Arial" panose="020B0604020202020204" pitchFamily="34" charset="0"/>
                <a:cs typeface="Arial" panose="020B060402020202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ECD2284-EAF2-4420-9CC5-652A93EABED1}" type="datetimeFigureOut">
              <a:rPr lang="en-US" smtClean="0"/>
              <a:pPr/>
              <a:t>10/15/18</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80B42D5-9093-40E8-B855-677710BBBCFE}" type="slidenum">
              <a:rPr lang="en-US" smtClean="0"/>
              <a:pPr/>
              <a:t>‹#›</a:t>
            </a:fld>
            <a:endParaRPr lang="en-US" dirty="0"/>
          </a:p>
        </p:txBody>
      </p:sp>
    </p:spTree>
    <p:extLst>
      <p:ext uri="{BB962C8B-B14F-4D97-AF65-F5344CB8AC3E}">
        <p14:creationId xmlns:p14="http://schemas.microsoft.com/office/powerpoint/2010/main" val="2841293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B2D5F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2209800"/>
            <a:ext cx="7772400" cy="1362456"/>
          </a:xfrm>
          <a:ln>
            <a:noFill/>
          </a:ln>
        </p:spPr>
        <p:txBody>
          <a:bodyPr vert="horz" tIns="0" bIns="0" anchor="b">
            <a:noAutofit/>
            <a:scene3d>
              <a:camera prst="orthographicFront"/>
              <a:lightRig rig="balanced" dir="t">
                <a:rot lat="0" lon="0" rev="2100000"/>
              </a:lightRig>
            </a:scene3d>
            <a:sp3d extrusionH="57150" prstMaterial="metal">
              <a:bevelT w="38100" h="25400"/>
              <a:contourClr>
                <a:schemeClr val="bg2"/>
              </a:contourClr>
            </a:sp3d>
          </a:bodyPr>
          <a:lstStyle>
            <a:lvl1pPr algn="l" rtl="0">
              <a:spcBef>
                <a:spcPct val="0"/>
              </a:spcBef>
              <a:buNone/>
              <a:defRPr lang="en-US" sz="5600" b="1" cap="none" spc="0" baseline="0" dirty="0">
                <a:ln w="50800"/>
                <a:solidFill>
                  <a:schemeClr val="bg2"/>
                </a:solidFill>
                <a:effectLst/>
                <a:latin typeface="+mj-lt"/>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530352" y="3597728"/>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ECD2284-EAF2-4420-9CC5-652A93EABED1}" type="datetimeFigureOut">
              <a:rPr lang="en-US" smtClean="0"/>
              <a:t>10/15/18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B42D5-9093-40E8-B855-677710BBBCFE}" type="slidenum">
              <a:rPr lang="en-US" smtClean="0"/>
              <a:t>‹#›</a:t>
            </a:fld>
            <a:endParaRPr lang="en-US"/>
          </a:p>
        </p:txBody>
      </p:sp>
      <p:pic>
        <p:nvPicPr>
          <p:cNvPr id="7" name="Picture 2" descr="\\uswck1s01\MSS\Business Development\!SOQ-PROPOSAL-INTERVIEW_files\San Francisco\- PUC\SFWPS-HORZ-4C.gif"/>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310786" y="5943600"/>
            <a:ext cx="2795114" cy="881650"/>
          </a:xfrm>
          <a:prstGeom prst="rect">
            <a:avLst/>
          </a:prstGeom>
          <a:solidFill>
            <a:schemeClr val="accent1"/>
          </a:solidFill>
        </p:spPr>
      </p:pic>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ECD2284-EAF2-4420-9CC5-652A93EABED1}" type="datetimeFigureOut">
              <a:rPr lang="en-US" smtClean="0"/>
              <a:t>10/15/18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B42D5-9093-40E8-B855-677710BBBCF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ECD2284-EAF2-4420-9CC5-652A93EABED1}" type="datetimeFigureOut">
              <a:rPr lang="en-US" smtClean="0"/>
              <a:t>10/15/18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0B42D5-9093-40E8-B855-677710BBBCF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9ECD2284-EAF2-4420-9CC5-652A93EABED1}" type="datetimeFigureOut">
              <a:rPr lang="en-US" smtClean="0"/>
              <a:t>10/15/18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0B42D5-9093-40E8-B855-677710BBBCF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D2284-EAF2-4420-9CC5-652A93EABED1}" type="datetimeFigureOut">
              <a:rPr lang="en-US" smtClean="0"/>
              <a:t>10/15/18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0B42D5-9093-40E8-B855-677710BBBCF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ECD2284-EAF2-4420-9CC5-652A93EABED1}" type="datetimeFigureOut">
              <a:rPr lang="en-US" smtClean="0"/>
              <a:t>10/15/18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B42D5-9093-40E8-B855-677710BBBCF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ECD2284-EAF2-4420-9CC5-652A93EABED1}" type="datetimeFigureOut">
              <a:rPr lang="en-US" smtClean="0"/>
              <a:t>10/15/18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80B42D5-9093-40E8-B855-677710BBBCF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457200" y="1935480"/>
            <a:ext cx="8229600" cy="4389120"/>
          </a:xfrm>
          <a:prstGeom prst="rect">
            <a:avLst/>
          </a:prstGeom>
          <a:noFill/>
          <a:ln>
            <a:noFill/>
          </a:ln>
        </p:spPr>
        <p:txBody>
          <a:bodyPr spcFirstLastPara="1" wrap="square" lIns="91425" tIns="91425" rIns="91425" bIns="91425" anchor="t" anchorCtr="0"/>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13" name="Shape 13"/>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14" name="Shape 14"/>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i="0" u="none" strike="noStrike" cap="none">
                <a:solidFill>
                  <a:srgbClr val="035C75"/>
                </a:solidFill>
                <a:latin typeface="Constantia"/>
                <a:ea typeface="Constantia"/>
                <a:cs typeface="Constantia"/>
                <a:sym typeface="Constantia"/>
              </a:defRPr>
            </a:lvl1pPr>
            <a:lvl2pPr marL="0" marR="0" lvl="1" indent="0" algn="r" rtl="0">
              <a:spcBef>
                <a:spcPts val="0"/>
              </a:spcBef>
              <a:buNone/>
              <a:defRPr sz="1200" b="0" i="0" u="none" strike="noStrike" cap="none">
                <a:solidFill>
                  <a:srgbClr val="035C75"/>
                </a:solidFill>
                <a:latin typeface="Constantia"/>
                <a:ea typeface="Constantia"/>
                <a:cs typeface="Constantia"/>
                <a:sym typeface="Constantia"/>
              </a:defRPr>
            </a:lvl2pPr>
            <a:lvl3pPr marL="0" marR="0" lvl="2" indent="0" algn="r" rtl="0">
              <a:spcBef>
                <a:spcPts val="0"/>
              </a:spcBef>
              <a:buNone/>
              <a:defRPr sz="1200" b="0" i="0" u="none" strike="noStrike" cap="none">
                <a:solidFill>
                  <a:srgbClr val="035C75"/>
                </a:solidFill>
                <a:latin typeface="Constantia"/>
                <a:ea typeface="Constantia"/>
                <a:cs typeface="Constantia"/>
                <a:sym typeface="Constantia"/>
              </a:defRPr>
            </a:lvl3pPr>
            <a:lvl4pPr marL="0" marR="0" lvl="3" indent="0" algn="r" rtl="0">
              <a:spcBef>
                <a:spcPts val="0"/>
              </a:spcBef>
              <a:buNone/>
              <a:defRPr sz="1200" b="0" i="0" u="none" strike="noStrike" cap="none">
                <a:solidFill>
                  <a:srgbClr val="035C75"/>
                </a:solidFill>
                <a:latin typeface="Constantia"/>
                <a:ea typeface="Constantia"/>
                <a:cs typeface="Constantia"/>
                <a:sym typeface="Constantia"/>
              </a:defRPr>
            </a:lvl4pPr>
            <a:lvl5pPr marL="0" marR="0" lvl="4" indent="0" algn="r" rtl="0">
              <a:spcBef>
                <a:spcPts val="0"/>
              </a:spcBef>
              <a:buNone/>
              <a:defRPr sz="1200" b="0" i="0" u="none" strike="noStrike" cap="none">
                <a:solidFill>
                  <a:srgbClr val="035C75"/>
                </a:solidFill>
                <a:latin typeface="Constantia"/>
                <a:ea typeface="Constantia"/>
                <a:cs typeface="Constantia"/>
                <a:sym typeface="Constantia"/>
              </a:defRPr>
            </a:lvl5pPr>
            <a:lvl6pPr marL="0" marR="0" lvl="5" indent="0" algn="r" rtl="0">
              <a:spcBef>
                <a:spcPts val="0"/>
              </a:spcBef>
              <a:buNone/>
              <a:defRPr sz="1200" b="0" i="0" u="none" strike="noStrike" cap="none">
                <a:solidFill>
                  <a:srgbClr val="035C75"/>
                </a:solidFill>
                <a:latin typeface="Constantia"/>
                <a:ea typeface="Constantia"/>
                <a:cs typeface="Constantia"/>
                <a:sym typeface="Constantia"/>
              </a:defRPr>
            </a:lvl6pPr>
            <a:lvl7pPr marL="0" marR="0" lvl="6" indent="0" algn="r" rtl="0">
              <a:spcBef>
                <a:spcPts val="0"/>
              </a:spcBef>
              <a:buNone/>
              <a:defRPr sz="1200" b="0" i="0" u="none" strike="noStrike" cap="none">
                <a:solidFill>
                  <a:srgbClr val="035C75"/>
                </a:solidFill>
                <a:latin typeface="Constantia"/>
                <a:ea typeface="Constantia"/>
                <a:cs typeface="Constantia"/>
                <a:sym typeface="Constantia"/>
              </a:defRPr>
            </a:lvl7pPr>
            <a:lvl8pPr marL="0" marR="0" lvl="7" indent="0" algn="r" rtl="0">
              <a:spcBef>
                <a:spcPts val="0"/>
              </a:spcBef>
              <a:buNone/>
              <a:defRPr sz="1200" b="0" i="0" u="none" strike="noStrike" cap="none">
                <a:solidFill>
                  <a:srgbClr val="035C75"/>
                </a:solidFill>
                <a:latin typeface="Constantia"/>
                <a:ea typeface="Constantia"/>
                <a:cs typeface="Constantia"/>
                <a:sym typeface="Constantia"/>
              </a:defRPr>
            </a:lvl8pPr>
            <a:lvl9pPr marL="0" marR="0" lvl="8" indent="0" algn="r" rtl="0">
              <a:spcBef>
                <a:spcPts val="0"/>
              </a:spcBef>
              <a:buNone/>
              <a:defRPr sz="1200" b="0" i="0" u="none" strike="noStrike" cap="none">
                <a:solidFill>
                  <a:srgbClr val="035C75"/>
                </a:solidFill>
                <a:latin typeface="Constantia"/>
                <a:ea typeface="Constantia"/>
                <a:cs typeface="Constantia"/>
                <a:sym typeface="Constantia"/>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10988150"/>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5.png"/><Relationship Id="rId7" Type="http://schemas.openxmlformats.org/officeDocument/2006/relationships/image" Target="../media/image39.jpeg"/><Relationship Id="rId12"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38.png"/><Relationship Id="rId11" Type="http://schemas.openxmlformats.org/officeDocument/2006/relationships/image" Target="../media/image43.jpg"/><Relationship Id="rId5" Type="http://schemas.openxmlformats.org/officeDocument/2006/relationships/image" Target="../media/image37.gif"/><Relationship Id="rId10" Type="http://schemas.openxmlformats.org/officeDocument/2006/relationships/image" Target="../media/image42.jpg"/><Relationship Id="rId4" Type="http://schemas.openxmlformats.org/officeDocument/2006/relationships/image" Target="../media/image36.jpeg"/><Relationship Id="rId9" Type="http://schemas.openxmlformats.org/officeDocument/2006/relationships/image" Target="../media/image41.png"/><Relationship Id="rId14" Type="http://schemas.openxmlformats.org/officeDocument/2006/relationships/image" Target="../media/image46.jpeg"/></Relationships>
</file>

<file path=ppt/slides/_rels/slide1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52.png"/><Relationship Id="rId4" Type="http://schemas.openxmlformats.org/officeDocument/2006/relationships/image" Target="../media/image51.emf"/></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baywork.org/resources/" TargetMode="External"/><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png"/><Relationship Id="rId7" Type="http://schemas.openxmlformats.org/officeDocument/2006/relationships/image" Target="../media/image58.jpe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 Id="rId9" Type="http://schemas.openxmlformats.org/officeDocument/2006/relationships/image" Target="../media/image60.jpeg"/></Relationships>
</file>

<file path=ppt/slides/_rels/slide16.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5.png"/><Relationship Id="rId7" Type="http://schemas.openxmlformats.org/officeDocument/2006/relationships/image" Target="../media/image64.jpe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 Id="rId9" Type="http://schemas.openxmlformats.org/officeDocument/2006/relationships/image" Target="../media/image66.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70.png"/></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http://baywork.org/career-path/water-distribution-operator/" TargetMode="External"/><Relationship Id="rId18" Type="http://schemas.openxmlformats.org/officeDocument/2006/relationships/image" Target="../media/image19.png"/><Relationship Id="rId3" Type="http://schemas.openxmlformats.org/officeDocument/2006/relationships/hyperlink" Target="http://baywork.org/career-path/electrician/" TargetMode="External"/><Relationship Id="rId7" Type="http://schemas.openxmlformats.org/officeDocument/2006/relationships/hyperlink" Target="http://baywork.org/career-path/engineer/" TargetMode="External"/><Relationship Id="rId12" Type="http://schemas.openxmlformats.org/officeDocument/2006/relationships/image" Target="../media/image15.pn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12.png"/><Relationship Id="rId11" Type="http://schemas.openxmlformats.org/officeDocument/2006/relationships/hyperlink" Target="http://baywork.org/career-path/wastewater-treatment-operator/" TargetMode="External"/><Relationship Id="rId5" Type="http://schemas.openxmlformats.org/officeDocument/2006/relationships/hyperlink" Target="http://baywork.org/career-path/electronic-maintenance-technicianinstrument-technician/" TargetMode="External"/><Relationship Id="rId15" Type="http://schemas.openxmlformats.org/officeDocument/2006/relationships/hyperlink" Target="http://baywork.org/career-path/water-treatment-operator/" TargetMode="External"/><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hyperlink" Target="http://baywork.org/career-path/machinist/" TargetMode="External"/><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5.png"/><Relationship Id="rId7"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8" descr="1462393656_94c759d372_b.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20" name="Rectangle 19"/>
          <p:cNvSpPr/>
          <p:nvPr/>
        </p:nvSpPr>
        <p:spPr>
          <a:xfrm>
            <a:off x="0" y="1828800"/>
            <a:ext cx="9144000" cy="2057400"/>
          </a:xfrm>
          <a:prstGeom prst="rect">
            <a:avLst/>
          </a:prstGeom>
          <a:solidFill>
            <a:srgbClr val="5895EC">
              <a:alpha val="54000"/>
            </a:srgbClr>
          </a:solidFill>
          <a:ln w="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bg1">
                  <a:lumMod val="75000"/>
                </a:schemeClr>
              </a:solidFill>
            </a:endParaRPr>
          </a:p>
        </p:txBody>
      </p:sp>
      <p:sp>
        <p:nvSpPr>
          <p:cNvPr id="27652" name="Rectangle 2"/>
          <p:cNvSpPr>
            <a:spLocks noGrp="1" noChangeArrowheads="1"/>
          </p:cNvSpPr>
          <p:nvPr>
            <p:ph type="ctrTitle"/>
          </p:nvPr>
        </p:nvSpPr>
        <p:spPr bwMode="auto">
          <a:xfrm>
            <a:off x="445034" y="1856975"/>
            <a:ext cx="8686800" cy="762000"/>
          </a:xfrm>
          <a:noFill/>
          <a:ln>
            <a:miter lim="800000"/>
            <a:headEnd/>
            <a:tailEnd/>
          </a:ln>
        </p:spPr>
        <p:txBody>
          <a:bodyPr wrap="square" lIns="91440" tIns="45720" rIns="91440" bIns="45720" numCol="1" anchor="t" anchorCtr="0" compatLnSpc="1">
            <a:prstTxWarp prst="textNoShape">
              <a:avLst/>
            </a:prstTxWarp>
            <a:noAutofit/>
          </a:bodyPr>
          <a:lstStyle/>
          <a:p>
            <a:pPr algn="l" eaLnBrk="1" hangingPunct="1"/>
            <a:r>
              <a:rPr lang="en-US" sz="4800" dirty="0">
                <a:solidFill>
                  <a:schemeClr val="bg1"/>
                </a:solidFill>
                <a:effectLst>
                  <a:outerShdw blurRad="38100" dist="38100" dir="2700000" algn="tl">
                    <a:srgbClr val="000000">
                      <a:alpha val="43137"/>
                    </a:srgbClr>
                  </a:outerShdw>
                </a:effectLst>
                <a:latin typeface="Gotham-Medium"/>
                <a:ea typeface="Gotham-Book"/>
                <a:cs typeface="Gotham-Medium"/>
              </a:rPr>
              <a:t>BAYWORK: </a:t>
            </a:r>
            <a:br>
              <a:rPr lang="en-US" sz="4800" dirty="0">
                <a:solidFill>
                  <a:schemeClr val="bg1"/>
                </a:solidFill>
                <a:effectLst>
                  <a:outerShdw blurRad="38100" dist="38100" dir="2700000" algn="tl">
                    <a:srgbClr val="000000">
                      <a:alpha val="43137"/>
                    </a:srgbClr>
                  </a:outerShdw>
                </a:effectLst>
                <a:latin typeface="Gotham-Medium"/>
                <a:ea typeface="Gotham-Book"/>
                <a:cs typeface="Gotham-Medium"/>
              </a:rPr>
            </a:br>
            <a:r>
              <a:rPr lang="en-US" sz="4800" dirty="0">
                <a:solidFill>
                  <a:schemeClr val="bg1"/>
                </a:solidFill>
                <a:effectLst>
                  <a:outerShdw blurRad="38100" dist="38100" dir="2700000" algn="tl">
                    <a:srgbClr val="000000">
                      <a:alpha val="43137"/>
                    </a:srgbClr>
                  </a:outerShdw>
                </a:effectLst>
                <a:latin typeface="Gotham-Medium"/>
                <a:ea typeface="Gotham-Book"/>
                <a:cs typeface="Gotham-Medium"/>
              </a:rPr>
              <a:t>An Innovative Approach to Workforce Reliability</a:t>
            </a:r>
            <a:br>
              <a:rPr lang="en-US" sz="2800" dirty="0">
                <a:solidFill>
                  <a:schemeClr val="bg1"/>
                </a:solidFill>
                <a:effectLst>
                  <a:outerShdw blurRad="38100" dist="38100" dir="2700000" algn="tl">
                    <a:srgbClr val="000000">
                      <a:alpha val="43137"/>
                    </a:srgbClr>
                  </a:outerShdw>
                </a:effectLst>
                <a:latin typeface="Gotham-Medium"/>
                <a:ea typeface="Gotham-Book"/>
                <a:cs typeface="Gotham-Medium"/>
              </a:rPr>
            </a:br>
            <a:br>
              <a:rPr lang="en-US" sz="2800" dirty="0">
                <a:solidFill>
                  <a:schemeClr val="bg1"/>
                </a:solidFill>
                <a:effectLst>
                  <a:outerShdw blurRad="38100" dist="38100" dir="2700000" algn="tl">
                    <a:srgbClr val="000000">
                      <a:alpha val="43137"/>
                    </a:srgbClr>
                  </a:outerShdw>
                </a:effectLst>
                <a:latin typeface="Gotham-Medium"/>
                <a:ea typeface="Gotham-Book"/>
                <a:cs typeface="Gotham-Medium"/>
              </a:rPr>
            </a:br>
            <a:br>
              <a:rPr lang="en-US" sz="2800" dirty="0">
                <a:solidFill>
                  <a:schemeClr val="bg1"/>
                </a:solidFill>
                <a:effectLst>
                  <a:outerShdw blurRad="38100" dist="38100" dir="2700000" algn="tl">
                    <a:srgbClr val="000000">
                      <a:alpha val="43137"/>
                    </a:srgbClr>
                  </a:outerShdw>
                </a:effectLst>
                <a:latin typeface="Gotham-Medium"/>
                <a:ea typeface="Gotham-Book"/>
                <a:cs typeface="Gotham-Medium"/>
              </a:rPr>
            </a:br>
            <a:endParaRPr lang="en-US" sz="2800" b="1" dirty="0">
              <a:solidFill>
                <a:schemeClr val="bg1"/>
              </a:solidFill>
              <a:effectLst>
                <a:outerShdw blurRad="38100" dist="38100" dir="2700000" algn="tl">
                  <a:srgbClr val="000000">
                    <a:alpha val="43137"/>
                  </a:srgbClr>
                </a:outerShdw>
              </a:effectLst>
              <a:latin typeface="Gotham-Medium"/>
              <a:ea typeface="Gotham-Book"/>
              <a:cs typeface="Gotham-Medium"/>
            </a:endParaRPr>
          </a:p>
        </p:txBody>
      </p:sp>
      <p:sp>
        <p:nvSpPr>
          <p:cNvPr id="2" name="TextBox 1">
            <a:extLst>
              <a:ext uri="{FF2B5EF4-FFF2-40B4-BE49-F238E27FC236}">
                <a16:creationId xmlns:a16="http://schemas.microsoft.com/office/drawing/2014/main" id="{51EFB7D8-6EF4-4E0C-8982-661F566CAD8F}"/>
              </a:ext>
            </a:extLst>
          </p:cNvPr>
          <p:cNvSpPr txBox="1"/>
          <p:nvPr/>
        </p:nvSpPr>
        <p:spPr>
          <a:xfrm>
            <a:off x="0" y="5562412"/>
            <a:ext cx="5980004" cy="1200329"/>
          </a:xfrm>
          <a:prstGeom prst="rect">
            <a:avLst/>
          </a:prstGeom>
          <a:noFill/>
        </p:spPr>
        <p:txBody>
          <a:bodyPr wrap="square" rtlCol="0">
            <a:spAutoFit/>
          </a:bodyPr>
          <a:lstStyle/>
          <a:p>
            <a:pPr marL="463550" defTabSz="457200">
              <a:tabLst>
                <a:tab pos="463550" algn="l"/>
              </a:tabLst>
            </a:pPr>
            <a:r>
              <a:rPr lang="en-US" b="1" dirty="0">
                <a:solidFill>
                  <a:schemeClr val="accent1"/>
                </a:solidFill>
                <a:latin typeface="Cambria" panose="02040503050406030204" pitchFamily="18" charset="0"/>
                <a:ea typeface="Gotham-Book"/>
                <a:cs typeface="Gotham-Book"/>
              </a:rPr>
              <a:t>Ingrid Bella</a:t>
            </a:r>
          </a:p>
          <a:p>
            <a:pPr marL="463550" defTabSz="457200">
              <a:tabLst>
                <a:tab pos="463550" algn="l"/>
              </a:tabLst>
            </a:pPr>
            <a:r>
              <a:rPr lang="en-US" b="1" dirty="0">
                <a:solidFill>
                  <a:schemeClr val="accent1"/>
                </a:solidFill>
                <a:latin typeface="Cambria" panose="02040503050406030204" pitchFamily="18" charset="0"/>
                <a:ea typeface="Gotham-Book"/>
                <a:cs typeface="Gotham-Book"/>
              </a:rPr>
              <a:t>Santa Clara Valley Water District</a:t>
            </a:r>
          </a:p>
          <a:p>
            <a:pPr marL="463550" defTabSz="457200">
              <a:tabLst>
                <a:tab pos="463550" algn="l"/>
              </a:tabLst>
            </a:pPr>
            <a:r>
              <a:rPr lang="en-US" b="1" dirty="0">
                <a:solidFill>
                  <a:schemeClr val="accent1"/>
                </a:solidFill>
                <a:latin typeface="Cambria" panose="02040503050406030204" pitchFamily="18" charset="0"/>
                <a:ea typeface="Gotham-Book"/>
                <a:cs typeface="Gotham-Book"/>
              </a:rPr>
              <a:t>BAYWORK Chair</a:t>
            </a:r>
          </a:p>
          <a:p>
            <a:endParaRPr lang="en-US" dirty="0"/>
          </a:p>
        </p:txBody>
      </p:sp>
    </p:spTree>
    <p:extLst>
      <p:ext uri="{BB962C8B-B14F-4D97-AF65-F5344CB8AC3E}">
        <p14:creationId xmlns:p14="http://schemas.microsoft.com/office/powerpoint/2010/main" val="1424949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p:nvPr/>
        </p:nvSpPr>
        <p:spPr>
          <a:xfrm>
            <a:off x="685800" y="2130425"/>
            <a:ext cx="7772400" cy="1470025"/>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80000"/>
              </a:lnSpc>
              <a:spcBef>
                <a:spcPts val="0"/>
              </a:spcBef>
              <a:spcAft>
                <a:spcPts val="0"/>
              </a:spcAft>
              <a:buClr>
                <a:prstClr val="black"/>
              </a:buClr>
              <a:buSzPts val="3630"/>
              <a:buFont typeface="Calibri"/>
              <a:buNone/>
              <a:tabLst/>
              <a:defRPr/>
            </a:pPr>
            <a:r>
              <a:rPr kumimoji="0" lang="en-US" sz="3630" b="0" i="0" u="none" strike="noStrike" kern="1200" cap="none" spc="0" normalizeH="0" baseline="0" noProof="0">
                <a:ln>
                  <a:noFill/>
                </a:ln>
                <a:solidFill>
                  <a:prstClr val="black"/>
                </a:solidFill>
                <a:effectLst/>
                <a:uLnTx/>
                <a:uFillTx/>
                <a:latin typeface="Calibri"/>
                <a:ea typeface="Calibri"/>
                <a:cs typeface="Calibri"/>
                <a:sym typeface="Calibri"/>
              </a:rPr>
              <a:t> </a:t>
            </a:r>
            <a:br>
              <a:rPr kumimoji="0" lang="en-US" sz="3630" b="0" i="0" u="none" strike="noStrike" kern="1200" cap="none" spc="0" normalizeH="0" baseline="0" noProof="0">
                <a:ln>
                  <a:noFill/>
                </a:ln>
                <a:solidFill>
                  <a:prstClr val="black"/>
                </a:solidFill>
                <a:effectLst/>
                <a:uLnTx/>
                <a:uFillTx/>
                <a:latin typeface="Calibri"/>
                <a:ea typeface="Calibri"/>
                <a:cs typeface="Calibri"/>
                <a:sym typeface="Calibri"/>
              </a:rPr>
            </a:br>
            <a:r>
              <a:rPr kumimoji="0" lang="en-US" sz="3630" b="0" i="0" u="none" strike="noStrike" kern="1200" cap="none" spc="0" normalizeH="0" baseline="0" noProof="0">
                <a:ln>
                  <a:noFill/>
                </a:ln>
                <a:solidFill>
                  <a:prstClr val="black"/>
                </a:solidFill>
                <a:effectLst/>
                <a:uLnTx/>
                <a:uFillTx/>
                <a:latin typeface="Calibri"/>
                <a:ea typeface="Calibri"/>
                <a:cs typeface="Calibri"/>
                <a:sym typeface="Calibri"/>
              </a:rPr>
              <a:t> </a:t>
            </a:r>
            <a:br>
              <a:rPr kumimoji="0" lang="en-US" sz="3630" b="0" i="0" u="none" strike="noStrike" kern="1200" cap="none" spc="0" normalizeH="0" baseline="0" noProof="0">
                <a:ln>
                  <a:noFill/>
                </a:ln>
                <a:solidFill>
                  <a:prstClr val="black"/>
                </a:solidFill>
                <a:effectLst/>
                <a:uLnTx/>
                <a:uFillTx/>
                <a:latin typeface="Calibri"/>
                <a:ea typeface="Calibri"/>
                <a:cs typeface="Calibri"/>
                <a:sym typeface="Calibri"/>
              </a:rPr>
            </a:br>
            <a:endParaRPr kumimoji="0" sz="363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87" name="Shape 187"/>
          <p:cNvSpPr/>
          <p:nvPr/>
        </p:nvSpPr>
        <p:spPr>
          <a:xfrm>
            <a:off x="0" y="-14708"/>
            <a:ext cx="9148823" cy="762000"/>
          </a:xfrm>
          <a:prstGeom prst="rect">
            <a:avLst/>
          </a:prstGeom>
          <a:solidFill>
            <a:srgbClr val="2C976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C9769"/>
              </a:solidFill>
              <a:effectLst/>
              <a:uLnTx/>
              <a:uFillTx/>
              <a:latin typeface="Constantia"/>
              <a:ea typeface="Constantia"/>
              <a:cs typeface="Constantia"/>
              <a:sym typeface="Constantia"/>
            </a:endParaRPr>
          </a:p>
        </p:txBody>
      </p:sp>
      <p:pic>
        <p:nvPicPr>
          <p:cNvPr id="188" name="Shape 188" descr="bayworklogo_white.eps"/>
          <p:cNvPicPr preferRelativeResize="0"/>
          <p:nvPr/>
        </p:nvPicPr>
        <p:blipFill rotWithShape="1">
          <a:blip r:embed="rId3" cstate="email">
            <a:alphaModFix/>
            <a:extLst>
              <a:ext uri="{28A0092B-C50C-407E-A947-70E740481C1C}">
                <a14:useLocalDpi xmlns:a14="http://schemas.microsoft.com/office/drawing/2010/main"/>
              </a:ext>
            </a:extLst>
          </a:blip>
          <a:srcRect t="-17371" r="-14084"/>
          <a:stretch/>
        </p:blipFill>
        <p:spPr>
          <a:xfrm>
            <a:off x="7908348" y="257175"/>
            <a:ext cx="1219200" cy="361950"/>
          </a:xfrm>
          <a:prstGeom prst="rect">
            <a:avLst/>
          </a:prstGeom>
          <a:noFill/>
          <a:ln>
            <a:noFill/>
          </a:ln>
        </p:spPr>
      </p:pic>
      <p:sp>
        <p:nvSpPr>
          <p:cNvPr id="189" name="Shape 189"/>
          <p:cNvSpPr/>
          <p:nvPr/>
        </p:nvSpPr>
        <p:spPr>
          <a:xfrm>
            <a:off x="304800" y="76200"/>
            <a:ext cx="8229600" cy="7620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Calibri"/>
                <a:cs typeface="Calibri"/>
                <a:sym typeface="Calibri"/>
              </a:rPr>
              <a:t>Partnerships</a:t>
            </a:r>
            <a:endParaRPr kumimoji="0" sz="3600" b="0" i="0" u="none" strike="noStrike" kern="1200" cap="none" spc="0" normalizeH="0" baseline="0" noProof="0" dirty="0">
              <a:ln>
                <a:noFill/>
              </a:ln>
              <a:solidFill>
                <a:prstClr val="black"/>
              </a:solidFill>
              <a:effectLst/>
              <a:uLnTx/>
              <a:uFillTx/>
              <a:latin typeface="Constantia"/>
              <a:ea typeface="+mn-ea"/>
              <a:cs typeface="+mn-cs"/>
            </a:endParaRPr>
          </a:p>
        </p:txBody>
      </p:sp>
      <p:pic>
        <p:nvPicPr>
          <p:cNvPr id="190" name="Shape 190" descr="http://scontent.cdninstagram.com/l/t51.2885-15/s640x640/sh0.08/e35/c157.0.766.766/11821826_848275585291002_864056306_n.jpg?ig_cache_key=MTA2NjA2MTY0OTUwODU4MDkwNg%3D%3D.2.c"/>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99975" y="910050"/>
            <a:ext cx="1728800" cy="1762125"/>
          </a:xfrm>
          <a:prstGeom prst="rect">
            <a:avLst/>
          </a:prstGeom>
          <a:noFill/>
          <a:ln>
            <a:noFill/>
          </a:ln>
        </p:spPr>
      </p:pic>
      <p:pic>
        <p:nvPicPr>
          <p:cNvPr id="191" name="Shape 191" descr="https://upload.wikimedia.org/wikipedia/commons/3/38/Los_Medanos_College_logo.gif"/>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8175" y="3584529"/>
            <a:ext cx="2181530" cy="762000"/>
          </a:xfrm>
          <a:prstGeom prst="rect">
            <a:avLst/>
          </a:prstGeom>
          <a:noFill/>
          <a:ln>
            <a:noFill/>
          </a:ln>
        </p:spPr>
      </p:pic>
      <p:pic>
        <p:nvPicPr>
          <p:cNvPr id="192" name="Shape 192" descr="http://cwdb.ca.gov/res/images/home/agencybranding.png"/>
          <p:cNvPicPr preferRelativeResize="0"/>
          <p:nvPr/>
        </p:nvPicPr>
        <p:blipFill rotWithShape="1">
          <a:blip r:embed="rId6">
            <a:alphaModFix/>
          </a:blip>
          <a:srcRect/>
          <a:stretch/>
        </p:blipFill>
        <p:spPr>
          <a:xfrm>
            <a:off x="852747" y="2716513"/>
            <a:ext cx="1762125" cy="476250"/>
          </a:xfrm>
          <a:prstGeom prst="rect">
            <a:avLst/>
          </a:prstGeom>
          <a:noFill/>
          <a:ln>
            <a:noFill/>
          </a:ln>
        </p:spPr>
      </p:pic>
      <p:pic>
        <p:nvPicPr>
          <p:cNvPr id="193" name="Shape 193" descr="http://www.laney.edu/wp/test-site/files/2014/10/laney_logo1.jp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665834" y="3119755"/>
            <a:ext cx="1129284" cy="1447800"/>
          </a:xfrm>
          <a:prstGeom prst="rect">
            <a:avLst/>
          </a:prstGeom>
          <a:noFill/>
          <a:ln>
            <a:noFill/>
          </a:ln>
        </p:spPr>
      </p:pic>
      <p:pic>
        <p:nvPicPr>
          <p:cNvPr id="194" name="Shape 194"/>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769285" y="1219461"/>
            <a:ext cx="1500257" cy="858900"/>
          </a:xfrm>
          <a:prstGeom prst="rect">
            <a:avLst/>
          </a:prstGeom>
          <a:noFill/>
          <a:ln>
            <a:noFill/>
          </a:ln>
        </p:spPr>
      </p:pic>
      <p:pic>
        <p:nvPicPr>
          <p:cNvPr id="195" name="Shape 195" descr="BACWWE - Partners Invested in Community"/>
          <p:cNvPicPr preferRelativeResize="0"/>
          <p:nvPr/>
        </p:nvPicPr>
        <p:blipFill rotWithShape="1">
          <a:blip r:embed="rId9">
            <a:alphaModFix/>
          </a:blip>
          <a:srcRect/>
          <a:stretch/>
        </p:blipFill>
        <p:spPr>
          <a:xfrm>
            <a:off x="3555206" y="5402332"/>
            <a:ext cx="1728788" cy="858890"/>
          </a:xfrm>
          <a:prstGeom prst="rect">
            <a:avLst/>
          </a:prstGeom>
          <a:noFill/>
          <a:ln>
            <a:noFill/>
          </a:ln>
        </p:spPr>
      </p:pic>
      <p:pic>
        <p:nvPicPr>
          <p:cNvPr id="196" name="Shape 196" descr="http://www.pgecurrents.com/wp-content/uploads/2013/05/265x145_bay_area_council_logo.jpg"/>
          <p:cNvPicPr preferRelativeResize="0"/>
          <p:nvPr/>
        </p:nvPicPr>
        <p:blipFill rotWithShape="1">
          <a:blip r:embed="rId10">
            <a:alphaModFix/>
          </a:blip>
          <a:srcRect/>
          <a:stretch/>
        </p:blipFill>
        <p:spPr>
          <a:xfrm>
            <a:off x="5585455" y="3495534"/>
            <a:ext cx="2524125" cy="1381126"/>
          </a:xfrm>
          <a:prstGeom prst="rect">
            <a:avLst/>
          </a:prstGeom>
          <a:noFill/>
          <a:ln>
            <a:noFill/>
          </a:ln>
        </p:spPr>
      </p:pic>
      <p:pic>
        <p:nvPicPr>
          <p:cNvPr id="197" name="Shape 197" descr="http://oneday.wpengine.netdna-cdn.com/wp-content/uploads/the-san-francisco-foundation-logo.jpg"/>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6631818" y="5070429"/>
            <a:ext cx="1257300" cy="1257300"/>
          </a:xfrm>
          <a:prstGeom prst="rect">
            <a:avLst/>
          </a:prstGeom>
          <a:noFill/>
          <a:ln>
            <a:noFill/>
          </a:ln>
        </p:spPr>
      </p:pic>
      <p:pic>
        <p:nvPicPr>
          <p:cNvPr id="198" name="Shape 198" descr="http://www.baccc.net/_/rsrc/1453019197044/config/customLogo.gif?revision=5"/>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1014666" y="5071073"/>
            <a:ext cx="1600200" cy="1190149"/>
          </a:xfrm>
          <a:prstGeom prst="rect">
            <a:avLst/>
          </a:prstGeom>
          <a:noFill/>
          <a:ln>
            <a:noFill/>
          </a:ln>
        </p:spPr>
      </p:pic>
      <p:pic>
        <p:nvPicPr>
          <p:cNvPr id="199" name="Shape 199" descr="https://lbpost.com/images/addison/Screen_Shot_2014-06-11_at_10.30.01_AM.png"/>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5301379" y="2744025"/>
            <a:ext cx="2419350" cy="714375"/>
          </a:xfrm>
          <a:prstGeom prst="rect">
            <a:avLst/>
          </a:prstGeom>
          <a:noFill/>
          <a:ln>
            <a:noFill/>
          </a:ln>
        </p:spPr>
      </p:pic>
      <p:pic>
        <p:nvPicPr>
          <p:cNvPr id="200" name="Shape 200"/>
          <p:cNvPicPr preferRelativeResize="0"/>
          <p:nvPr/>
        </p:nvPicPr>
        <p:blipFill>
          <a:blip r:embed="rId14" cstate="email">
            <a:alphaModFix/>
            <a:extLst>
              <a:ext uri="{28A0092B-C50C-407E-A947-70E740481C1C}">
                <a14:useLocalDpi xmlns:a14="http://schemas.microsoft.com/office/drawing/2010/main"/>
              </a:ext>
            </a:extLst>
          </a:blip>
          <a:stretch>
            <a:fillRect/>
          </a:stretch>
        </p:blipFill>
        <p:spPr>
          <a:xfrm>
            <a:off x="2784079" y="1468511"/>
            <a:ext cx="2801375" cy="645210"/>
          </a:xfrm>
          <a:prstGeom prst="rect">
            <a:avLst/>
          </a:prstGeom>
          <a:noFill/>
          <a:ln>
            <a:noFill/>
          </a:ln>
        </p:spPr>
      </p:pic>
    </p:spTree>
    <p:extLst>
      <p:ext uri="{BB962C8B-B14F-4D97-AF65-F5344CB8AC3E}">
        <p14:creationId xmlns:p14="http://schemas.microsoft.com/office/powerpoint/2010/main" val="969401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E4B7C1DD-857C-4D03-AAB3-C5C95BD51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2" y="321176"/>
            <a:ext cx="5625623"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ctrTitle"/>
          </p:nvPr>
        </p:nvSpPr>
        <p:spPr>
          <a:xfrm>
            <a:off x="616137" y="640263"/>
            <a:ext cx="5034855" cy="1344975"/>
          </a:xfrm>
        </p:spPr>
        <p:txBody>
          <a:bodyPr vert="horz" lIns="91440" tIns="45720" rIns="91440" bIns="45720" rtlCol="0" anchor="ctr">
            <a:normAutofit/>
          </a:bodyPr>
          <a:lstStyle/>
          <a:p>
            <a:pPr algn="l">
              <a:lnSpc>
                <a:spcPct val="90000"/>
              </a:lnSpc>
            </a:pPr>
            <a:r>
              <a:rPr lang="en-US" sz="3500">
                <a:solidFill>
                  <a:schemeClr val="tx1"/>
                </a:solidFill>
              </a:rPr>
              <a:t>Findings</a:t>
            </a:r>
          </a:p>
        </p:txBody>
      </p:sp>
      <p:pic>
        <p:nvPicPr>
          <p:cNvPr id="5122" name="Picture 2" descr="cd049ef6-1911-4cac-bc70-5cf113c8cbac@jv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69953" y="306909"/>
            <a:ext cx="2653965" cy="17582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16135" y="2121762"/>
            <a:ext cx="5042359" cy="3626917"/>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nstantia"/>
                <a:ea typeface="+mn-ea"/>
                <a:cs typeface="+mn-cs"/>
              </a:rPr>
              <a:t>After a close analysis of 9 mission-critical occupations, 3 rose to the top as high need, high volume and challenging to hire for:</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a:p>
            <a:pPr marL="257175"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onstantia"/>
                <a:ea typeface="+mn-ea"/>
                <a:cs typeface="+mn-cs"/>
              </a:rPr>
              <a:t>Electrician/Electrician technician</a:t>
            </a:r>
          </a:p>
          <a:p>
            <a:pPr marL="257175"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onstantia"/>
                <a:ea typeface="+mn-ea"/>
                <a:cs typeface="+mn-cs"/>
              </a:rPr>
              <a:t>Mechanic/Machinist</a:t>
            </a:r>
          </a:p>
          <a:p>
            <a:pPr marL="257175"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onstantia"/>
                <a:ea typeface="+mn-ea"/>
                <a:cs typeface="+mn-cs"/>
              </a:rPr>
              <a:t>Electronic Maintenance Tech/Instrument Tech </a:t>
            </a:r>
          </a:p>
          <a:p>
            <a:pPr marL="28575" marR="0" lvl="0" indent="0" algn="l" defTabSz="914400" rtl="0" eaLnBrk="1" fontAlgn="auto" latinLnBrk="0" hangingPunct="1">
              <a:lnSpc>
                <a:spcPct val="9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nstantia"/>
                <a:ea typeface="+mn-ea"/>
                <a:cs typeface="+mn-cs"/>
              </a:rPr>
              <a:t>These roles cut across multiple sectors, adding to hiring competition, and maximizing the potential impact of career pathways programs.</a:t>
            </a:r>
          </a:p>
        </p:txBody>
      </p:sp>
      <p:pic>
        <p:nvPicPr>
          <p:cNvPr id="2054" name="Picture 6" descr="baywork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7404" y="2767460"/>
            <a:ext cx="2806566" cy="9822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JVS Ligh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88325" y="4452055"/>
            <a:ext cx="2432227" cy="17658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3158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0006"/>
            <a:ext cx="9144000" cy="690800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4823" y="-53387"/>
            <a:ext cx="9148823" cy="762000"/>
          </a:xfrm>
          <a:prstGeom prst="rect">
            <a:avLst/>
          </a:prstGeom>
          <a:solidFill>
            <a:srgbClr val="2C9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769"/>
              </a:solidFill>
            </a:endParaRPr>
          </a:p>
        </p:txBody>
      </p:sp>
      <p:sp>
        <p:nvSpPr>
          <p:cNvPr id="48130" name="Rectangle 2"/>
          <p:cNvSpPr txBox="1">
            <a:spLocks noChangeArrowheads="1"/>
          </p:cNvSpPr>
          <p:nvPr/>
        </p:nvSpPr>
        <p:spPr bwMode="auto">
          <a:xfrm>
            <a:off x="90338" y="589"/>
            <a:ext cx="9143010" cy="714375"/>
          </a:xfrm>
          <a:prstGeom prst="rect">
            <a:avLst/>
          </a:prstGeom>
          <a:noFill/>
          <a:ln w="9525">
            <a:noFill/>
            <a:miter lim="800000"/>
            <a:headEnd/>
            <a:tailEnd/>
          </a:ln>
        </p:spPr>
        <p:txBody>
          <a:bodyPr/>
          <a:lstStyle/>
          <a:p>
            <a:pPr algn="ctr" defTabSz="457200"/>
            <a:r>
              <a:rPr lang="en-US" sz="3200" b="1" dirty="0">
                <a:solidFill>
                  <a:schemeClr val="bg1"/>
                </a:solidFill>
                <a:latin typeface="+mj-lt"/>
                <a:ea typeface="Gotham-Book"/>
                <a:cs typeface="Gotham-Book"/>
              </a:rPr>
              <a:t>     </a:t>
            </a:r>
            <a:r>
              <a:rPr lang="en-US" sz="2800" b="1" dirty="0">
                <a:solidFill>
                  <a:schemeClr val="bg1"/>
                </a:solidFill>
                <a:latin typeface="Century Gothic" charset="0"/>
                <a:ea typeface="Gotham-Book"/>
                <a:cs typeface="Gotham-Book"/>
              </a:rPr>
              <a:t>Utility/NGO Collaboration </a:t>
            </a:r>
            <a:endParaRPr lang="en-US" sz="2800" b="1" dirty="0">
              <a:solidFill>
                <a:schemeClr val="bg1"/>
              </a:solidFill>
              <a:latin typeface="Century Gothic" charset="0"/>
              <a:ea typeface="Century Gothic" charset="0"/>
              <a:cs typeface="Century Gothic" charset="0"/>
            </a:endParaRPr>
          </a:p>
        </p:txBody>
      </p:sp>
      <p:pic>
        <p:nvPicPr>
          <p:cNvPr id="6" name="Picture 8" descr="bayworklogo_white.eps"/>
          <p:cNvPicPr>
            <a:picLocks noChangeAspect="1"/>
          </p:cNvPicPr>
          <p:nvPr/>
        </p:nvPicPr>
        <p:blipFill>
          <a:blip r:embed="rId3" cstate="email">
            <a:extLst>
              <a:ext uri="{28A0092B-C50C-407E-A947-70E740481C1C}">
                <a14:useLocalDpi xmlns:a14="http://schemas.microsoft.com/office/drawing/2010/main"/>
              </a:ext>
            </a:extLst>
          </a:blip>
          <a:srcRect t="-17371" r="-14084"/>
          <a:stretch>
            <a:fillRect/>
          </a:stretch>
        </p:blipFill>
        <p:spPr bwMode="auto">
          <a:xfrm>
            <a:off x="7915274" y="181056"/>
            <a:ext cx="1233549" cy="366210"/>
          </a:xfrm>
          <a:prstGeom prst="rect">
            <a:avLst/>
          </a:prstGeom>
          <a:noFill/>
          <a:ln w="9525">
            <a:noFill/>
            <a:miter lim="800000"/>
            <a:headEnd/>
            <a:tailEnd/>
          </a:ln>
        </p:spPr>
      </p:pic>
      <p:sp>
        <p:nvSpPr>
          <p:cNvPr id="2" name="TextBox 1"/>
          <p:cNvSpPr txBox="1"/>
          <p:nvPr/>
        </p:nvSpPr>
        <p:spPr>
          <a:xfrm>
            <a:off x="3890075" y="1487837"/>
            <a:ext cx="184731" cy="369332"/>
          </a:xfrm>
          <a:prstGeom prst="rect">
            <a:avLst/>
          </a:prstGeom>
          <a:noFill/>
        </p:spPr>
        <p:txBody>
          <a:bodyPr wrap="none" rtlCol="0">
            <a:spAutoFit/>
          </a:bodyPr>
          <a:lstStyle/>
          <a:p>
            <a:endParaRPr lang="en-US" dirty="0"/>
          </a:p>
        </p:txBody>
      </p:sp>
      <p:sp>
        <p:nvSpPr>
          <p:cNvPr id="3" name="TextBox 2"/>
          <p:cNvSpPr txBox="1"/>
          <p:nvPr/>
        </p:nvSpPr>
        <p:spPr>
          <a:xfrm>
            <a:off x="4329953" y="3025588"/>
            <a:ext cx="184731" cy="369332"/>
          </a:xfrm>
          <a:prstGeom prst="rect">
            <a:avLst/>
          </a:prstGeom>
          <a:noFill/>
        </p:spPr>
        <p:txBody>
          <a:bodyPr wrap="none" rtlCol="0">
            <a:spAutoFit/>
          </a:bodyPr>
          <a:lstStyle/>
          <a:p>
            <a:endParaRPr lang="en-US" dirty="0"/>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54250" y="812170"/>
            <a:ext cx="4635500" cy="5998882"/>
          </a:xfrm>
          <a:prstGeom prst="rect">
            <a:avLst/>
          </a:prstGeom>
          <a:ln>
            <a:solidFill>
              <a:schemeClr val="accent1"/>
            </a:solidFill>
          </a:ln>
        </p:spPr>
      </p:pic>
      <p:pic>
        <p:nvPicPr>
          <p:cNvPr id="11" name="A5A5BAA9-63FF-42A8-83C6-5BF2DF840172" descr="D8254EC1-391A-419E-A67C-2B234E9BC21F@hsd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387" y="105954"/>
            <a:ext cx="1517814" cy="50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8675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823" y="-10436"/>
            <a:ext cx="9148823" cy="762000"/>
          </a:xfrm>
          <a:prstGeom prst="rect">
            <a:avLst/>
          </a:prstGeom>
          <a:solidFill>
            <a:srgbClr val="2C9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769"/>
              </a:solidFill>
            </a:endParaRPr>
          </a:p>
        </p:txBody>
      </p:sp>
      <p:sp>
        <p:nvSpPr>
          <p:cNvPr id="2" name="Title 1"/>
          <p:cNvSpPr>
            <a:spLocks noGrp="1"/>
          </p:cNvSpPr>
          <p:nvPr>
            <p:ph type="title"/>
          </p:nvPr>
        </p:nvSpPr>
        <p:spPr>
          <a:xfrm>
            <a:off x="609601" y="10437"/>
            <a:ext cx="6172199" cy="713463"/>
          </a:xfrm>
        </p:spPr>
        <p:txBody>
          <a:bodyPr>
            <a:normAutofit fontScale="90000"/>
          </a:bodyPr>
          <a:lstStyle/>
          <a:p>
            <a:r>
              <a:rPr lang="en-US" sz="2400" dirty="0">
                <a:effectLst>
                  <a:outerShdw blurRad="38100" dist="38100" dir="2700000" algn="tl">
                    <a:srgbClr val="000000">
                      <a:alpha val="43137"/>
                    </a:srgbClr>
                  </a:outerShdw>
                </a:effectLst>
                <a:latin typeface="Gotham-Medium"/>
              </a:rPr>
              <a:t>Collaboration with Community College System </a:t>
            </a:r>
          </a:p>
        </p:txBody>
      </p:sp>
      <p:pic>
        <p:nvPicPr>
          <p:cNvPr id="5" name="Picture 8" descr="bayworklogo_white.eps"/>
          <p:cNvPicPr>
            <a:picLocks noChangeAspect="1"/>
          </p:cNvPicPr>
          <p:nvPr/>
        </p:nvPicPr>
        <p:blipFill>
          <a:blip r:embed="rId3" cstate="email">
            <a:extLst>
              <a:ext uri="{28A0092B-C50C-407E-A947-70E740481C1C}">
                <a14:useLocalDpi xmlns:a14="http://schemas.microsoft.com/office/drawing/2010/main"/>
              </a:ext>
            </a:extLst>
          </a:blip>
          <a:srcRect t="-17371" r="-14084"/>
          <a:stretch>
            <a:fillRect/>
          </a:stretch>
        </p:blipFill>
        <p:spPr bwMode="auto">
          <a:xfrm>
            <a:off x="8001000" y="152400"/>
            <a:ext cx="1219200" cy="361950"/>
          </a:xfrm>
          <a:prstGeom prst="rect">
            <a:avLst/>
          </a:prstGeom>
          <a:noFill/>
          <a:ln w="9525">
            <a:noFill/>
            <a:miter lim="800000"/>
            <a:headEnd/>
            <a:tailEnd/>
          </a:ln>
        </p:spPr>
      </p:pic>
      <p:pic>
        <p:nvPicPr>
          <p:cNvPr id="6"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89200" y="1066800"/>
            <a:ext cx="4115906" cy="53373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18839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823" y="0"/>
            <a:ext cx="9148823" cy="762000"/>
          </a:xfrm>
          <a:prstGeom prst="rect">
            <a:avLst/>
          </a:prstGeom>
          <a:solidFill>
            <a:srgbClr val="2C9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769"/>
              </a:solidFill>
            </a:endParaRPr>
          </a:p>
        </p:txBody>
      </p:sp>
      <p:sp>
        <p:nvSpPr>
          <p:cNvPr id="7" name="Rectangle 2"/>
          <p:cNvSpPr>
            <a:spLocks noChangeArrowheads="1"/>
          </p:cNvSpPr>
          <p:nvPr/>
        </p:nvSpPr>
        <p:spPr bwMode="auto">
          <a:xfrm>
            <a:off x="190500" y="133350"/>
            <a:ext cx="8229600" cy="762000"/>
          </a:xfrm>
          <a:prstGeom prst="rect">
            <a:avLst/>
          </a:prstGeom>
          <a:noFill/>
          <a:ln w="9525">
            <a:noFill/>
            <a:miter lim="800000"/>
            <a:headEnd/>
            <a:tailEnd/>
          </a:ln>
        </p:spPr>
        <p:txBody>
          <a:bodyPr/>
          <a:lstStyle/>
          <a:p>
            <a:pPr defTabSz="457200"/>
            <a:r>
              <a:rPr lang="en-US" sz="3200" b="1" dirty="0">
                <a:solidFill>
                  <a:schemeClr val="bg1"/>
                </a:solidFill>
                <a:effectLst>
                  <a:outerShdw blurRad="38100" dist="38100" dir="2700000" algn="tl">
                    <a:srgbClr val="000000">
                      <a:alpha val="43137"/>
                    </a:srgbClr>
                  </a:outerShdw>
                </a:effectLst>
                <a:latin typeface="Gotham-Medium"/>
                <a:ea typeface="Gotham-Book"/>
                <a:cs typeface="Gotham-Book"/>
              </a:rPr>
              <a:t> Website Resources Page </a:t>
            </a:r>
          </a:p>
        </p:txBody>
      </p:sp>
      <p:pic>
        <p:nvPicPr>
          <p:cNvPr id="8" name="Picture 8" descr="bayworklogo_white.eps"/>
          <p:cNvPicPr>
            <a:picLocks noChangeAspect="1"/>
          </p:cNvPicPr>
          <p:nvPr/>
        </p:nvPicPr>
        <p:blipFill>
          <a:blip r:embed="rId3" cstate="email">
            <a:extLst>
              <a:ext uri="{28A0092B-C50C-407E-A947-70E740481C1C}">
                <a14:useLocalDpi xmlns:a14="http://schemas.microsoft.com/office/drawing/2010/main"/>
              </a:ext>
            </a:extLst>
          </a:blip>
          <a:srcRect t="-17371" r="-14084"/>
          <a:stretch>
            <a:fillRect/>
          </a:stretch>
        </p:blipFill>
        <p:spPr bwMode="auto">
          <a:xfrm>
            <a:off x="8001000" y="152400"/>
            <a:ext cx="1219200" cy="361950"/>
          </a:xfrm>
          <a:prstGeom prst="rect">
            <a:avLst/>
          </a:prstGeom>
          <a:noFill/>
          <a:ln w="9525">
            <a:noFill/>
            <a:miter lim="800000"/>
            <a:headEnd/>
            <a:tailEnd/>
          </a:ln>
        </p:spPr>
      </p:pic>
      <p:pic>
        <p:nvPicPr>
          <p:cNvPr id="11"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207388" y="1154418"/>
            <a:ext cx="4724400" cy="4595186"/>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12" name="TextBox 11">
            <a:hlinkClick r:id="rId5"/>
          </p:cNvPr>
          <p:cNvSpPr txBox="1"/>
          <p:nvPr/>
        </p:nvSpPr>
        <p:spPr>
          <a:xfrm>
            <a:off x="190500" y="6142023"/>
            <a:ext cx="4914900" cy="523220"/>
          </a:xfrm>
          <a:prstGeom prst="rect">
            <a:avLst/>
          </a:prstGeom>
          <a:noFill/>
        </p:spPr>
        <p:txBody>
          <a:bodyPr wrap="square" rtlCol="0">
            <a:spAutoFit/>
          </a:bodyPr>
          <a:lstStyle/>
          <a:p>
            <a:r>
              <a:rPr lang="en-US" sz="2800" dirty="0">
                <a:solidFill>
                  <a:schemeClr val="accent1">
                    <a:lumMod val="75000"/>
                  </a:schemeClr>
                </a:solidFill>
                <a:hlinkClick r:id="rId5"/>
              </a:rPr>
              <a:t>baywork.org/resources</a:t>
            </a:r>
            <a:endParaRPr lang="en-US" sz="2800" dirty="0">
              <a:solidFill>
                <a:schemeClr val="accent1">
                  <a:lumMod val="75000"/>
                </a:schemeClr>
              </a:solidFill>
            </a:endParaRPr>
          </a:p>
        </p:txBody>
      </p:sp>
    </p:spTree>
    <p:extLst>
      <p:ext uri="{BB962C8B-B14F-4D97-AF65-F5344CB8AC3E}">
        <p14:creationId xmlns:p14="http://schemas.microsoft.com/office/powerpoint/2010/main" val="4246263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p:nvPr/>
        </p:nvSpPr>
        <p:spPr>
          <a:xfrm>
            <a:off x="-4823" y="0"/>
            <a:ext cx="9148823" cy="762000"/>
          </a:xfrm>
          <a:prstGeom prst="rect">
            <a:avLst/>
          </a:prstGeom>
          <a:solidFill>
            <a:srgbClr val="2C976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2C9769"/>
              </a:solidFill>
              <a:effectLst/>
              <a:uLnTx/>
              <a:uFillTx/>
              <a:latin typeface="Constantia"/>
              <a:ea typeface="Constantia"/>
              <a:cs typeface="Constantia"/>
              <a:sym typeface="Constantia"/>
            </a:endParaRPr>
          </a:p>
        </p:txBody>
      </p:sp>
      <p:sp>
        <p:nvSpPr>
          <p:cNvPr id="435" name="Shape 435"/>
          <p:cNvSpPr/>
          <p:nvPr/>
        </p:nvSpPr>
        <p:spPr>
          <a:xfrm>
            <a:off x="190500" y="76200"/>
            <a:ext cx="8229600" cy="7620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FFFFFF"/>
                </a:solidFill>
                <a:effectLst/>
                <a:uLnTx/>
                <a:uFillTx/>
                <a:latin typeface="Montserrat Medium"/>
                <a:ea typeface="Montserrat Medium"/>
                <a:cs typeface="Montserrat Medium"/>
                <a:sym typeface="Montserrat Medium"/>
              </a:rPr>
              <a:t>San Francisco Career Fair 2018</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36" name="Shape 436" descr="bayworklogo_white.eps"/>
          <p:cNvPicPr preferRelativeResize="0"/>
          <p:nvPr/>
        </p:nvPicPr>
        <p:blipFill rotWithShape="1">
          <a:blip r:embed="rId3" cstate="email">
            <a:alphaModFix/>
            <a:extLst>
              <a:ext uri="{28A0092B-C50C-407E-A947-70E740481C1C}">
                <a14:useLocalDpi xmlns:a14="http://schemas.microsoft.com/office/drawing/2010/main"/>
              </a:ext>
            </a:extLst>
          </a:blip>
          <a:srcRect t="-17371" r="-14084"/>
          <a:stretch/>
        </p:blipFill>
        <p:spPr>
          <a:xfrm>
            <a:off x="8001000" y="152400"/>
            <a:ext cx="1219200" cy="361950"/>
          </a:xfrm>
          <a:prstGeom prst="rect">
            <a:avLst/>
          </a:prstGeom>
          <a:noFill/>
          <a:ln>
            <a:noFill/>
          </a:ln>
        </p:spPr>
      </p:pic>
      <p:sp>
        <p:nvSpPr>
          <p:cNvPr id="437" name="Shape 437"/>
          <p:cNvSpPr/>
          <p:nvPr/>
        </p:nvSpPr>
        <p:spPr>
          <a:xfrm>
            <a:off x="171639" y="876300"/>
            <a:ext cx="8972400" cy="831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F6FC6"/>
              </a:solidFill>
              <a:effectLst/>
              <a:uLnTx/>
              <a:uFillTx/>
              <a:latin typeface="Cambria"/>
              <a:ea typeface="Cambria"/>
              <a:cs typeface="Cambria"/>
              <a:sym typeface="Cambria"/>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2000" b="1" i="0" u="none" strike="noStrike" kern="0" cap="none" spc="0" normalizeH="0" baseline="0" noProof="0">
                <a:ln>
                  <a:noFill/>
                </a:ln>
                <a:solidFill>
                  <a:srgbClr val="0F6FC6"/>
                </a:solidFill>
                <a:effectLst/>
                <a:uLnTx/>
                <a:uFillTx/>
                <a:latin typeface="Cambria"/>
                <a:ea typeface="Cambria"/>
                <a:cs typeface="Cambria"/>
                <a:sym typeface="Cambria"/>
              </a:rPr>
              <a:t>   Wed. March 7, 2018        24 tabling agencies              174+ total attendance</a:t>
            </a:r>
            <a:endParaRPr kumimoji="0" sz="2000" b="1" i="0" u="none" strike="noStrike" kern="0" cap="none" spc="0" normalizeH="0" baseline="0" noProof="0">
              <a:ln>
                <a:noFill/>
              </a:ln>
              <a:solidFill>
                <a:srgbClr val="0F6FC6"/>
              </a:solidFill>
              <a:effectLst/>
              <a:uLnTx/>
              <a:uFillTx/>
              <a:latin typeface="Cambria"/>
              <a:ea typeface="Cambria"/>
              <a:cs typeface="Cambria"/>
              <a:sym typeface="Cambri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F6FC6"/>
              </a:solidFill>
              <a:effectLst/>
              <a:uLnTx/>
              <a:uFillTx/>
              <a:latin typeface="Cambria"/>
              <a:ea typeface="Cambria"/>
              <a:cs typeface="Cambria"/>
              <a:sym typeface="Cambria"/>
            </a:endParaRPr>
          </a:p>
        </p:txBody>
      </p:sp>
      <p:pic>
        <p:nvPicPr>
          <p:cNvPr id="438" name="Shape 438" descr="A group of people standing around a table&#10;&#10;Description generated with very high confid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61042" y="1872597"/>
            <a:ext cx="2930986" cy="2342915"/>
          </a:xfrm>
          <a:prstGeom prst="rect">
            <a:avLst/>
          </a:prstGeom>
          <a:noFill/>
          <a:ln w="9525" cap="flat" cmpd="sng">
            <a:solidFill>
              <a:schemeClr val="accent1"/>
            </a:solidFill>
            <a:prstDash val="solid"/>
            <a:round/>
            <a:headEnd type="none" w="sm" len="sm"/>
            <a:tailEnd type="none" w="sm" len="sm"/>
          </a:ln>
        </p:spPr>
      </p:pic>
      <p:pic>
        <p:nvPicPr>
          <p:cNvPr id="439" name="Shape 439" descr="A group of people holding wine glasses&#10;&#10;Description generated with high confidenc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138725" y="4380802"/>
            <a:ext cx="2827326" cy="2062248"/>
          </a:xfrm>
          <a:prstGeom prst="rect">
            <a:avLst/>
          </a:prstGeom>
          <a:noFill/>
          <a:ln w="9525" cap="flat" cmpd="sng">
            <a:solidFill>
              <a:schemeClr val="accent1"/>
            </a:solidFill>
            <a:prstDash val="solid"/>
            <a:round/>
            <a:headEnd type="none" w="sm" len="sm"/>
            <a:tailEnd type="none" w="sm" len="sm"/>
          </a:ln>
        </p:spPr>
      </p:pic>
      <p:pic>
        <p:nvPicPr>
          <p:cNvPr id="440" name="Shape 440" descr="A group of people standing in a room&#10;&#10;Description generated with very high confidenc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71639" y="4385748"/>
            <a:ext cx="2739847" cy="2060228"/>
          </a:xfrm>
          <a:prstGeom prst="rect">
            <a:avLst/>
          </a:prstGeom>
          <a:noFill/>
          <a:ln w="9525" cap="flat" cmpd="sng">
            <a:solidFill>
              <a:schemeClr val="accent1"/>
            </a:solidFill>
            <a:prstDash val="solid"/>
            <a:round/>
            <a:headEnd type="none" w="sm" len="sm"/>
            <a:tailEnd type="none" w="sm" len="sm"/>
          </a:ln>
        </p:spPr>
      </p:pic>
      <p:pic>
        <p:nvPicPr>
          <p:cNvPr id="441" name="Shape 441" descr="A picture containing person&#10;&#10;Description generated with high confidence"/>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016523" y="4420631"/>
            <a:ext cx="2985692" cy="1990461"/>
          </a:xfrm>
          <a:prstGeom prst="rect">
            <a:avLst/>
          </a:prstGeom>
          <a:noFill/>
          <a:ln w="9525" cap="flat" cmpd="sng">
            <a:solidFill>
              <a:schemeClr val="accent1"/>
            </a:solidFill>
            <a:prstDash val="solid"/>
            <a:round/>
            <a:headEnd type="none" w="sm" len="sm"/>
            <a:tailEnd type="none" w="sm" len="sm"/>
          </a:ln>
        </p:spPr>
      </p:pic>
      <p:pic>
        <p:nvPicPr>
          <p:cNvPr id="442" name="Shape 442" descr="A group of people sitting at a table&#10;&#10;Description generated with very high confidence"/>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3060973" y="1910437"/>
            <a:ext cx="2896790" cy="2307068"/>
          </a:xfrm>
          <a:prstGeom prst="rect">
            <a:avLst/>
          </a:prstGeom>
          <a:noFill/>
          <a:ln w="9525" cap="flat" cmpd="sng">
            <a:solidFill>
              <a:schemeClr val="accent1"/>
            </a:solidFill>
            <a:prstDash val="solid"/>
            <a:round/>
            <a:headEnd type="none" w="sm" len="sm"/>
            <a:tailEnd type="none" w="sm" len="sm"/>
          </a:ln>
        </p:spPr>
      </p:pic>
      <p:pic>
        <p:nvPicPr>
          <p:cNvPr id="443" name="Shape 443"/>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130375" y="1892975"/>
            <a:ext cx="2827336" cy="2307076"/>
          </a:xfrm>
          <a:prstGeom prst="rect">
            <a:avLst/>
          </a:prstGeom>
          <a:noFill/>
          <a:ln w="9525" cap="flat" cmpd="sng">
            <a:solidFill>
              <a:schemeClr val="accent1"/>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Shape 448"/>
          <p:cNvSpPr/>
          <p:nvPr/>
        </p:nvSpPr>
        <p:spPr>
          <a:xfrm>
            <a:off x="-4823" y="0"/>
            <a:ext cx="9148823" cy="762000"/>
          </a:xfrm>
          <a:prstGeom prst="rect">
            <a:avLst/>
          </a:prstGeom>
          <a:solidFill>
            <a:srgbClr val="2C976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2C9769"/>
              </a:solidFill>
              <a:effectLst/>
              <a:uLnTx/>
              <a:uFillTx/>
              <a:latin typeface="Constantia"/>
              <a:ea typeface="Constantia"/>
              <a:cs typeface="Constantia"/>
              <a:sym typeface="Constantia"/>
            </a:endParaRPr>
          </a:p>
        </p:txBody>
      </p:sp>
      <p:sp>
        <p:nvSpPr>
          <p:cNvPr id="449" name="Shape 449"/>
          <p:cNvSpPr/>
          <p:nvPr/>
        </p:nvSpPr>
        <p:spPr>
          <a:xfrm>
            <a:off x="165075" y="88925"/>
            <a:ext cx="8229600" cy="7620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FFFFFF"/>
                </a:solidFill>
                <a:effectLst/>
                <a:uLnTx/>
                <a:uFillTx/>
                <a:latin typeface="Montserrat Medium"/>
                <a:ea typeface="Montserrat Medium"/>
                <a:cs typeface="Montserrat Medium"/>
                <a:sym typeface="Montserrat Medium"/>
              </a:rPr>
              <a:t>San Jose Career Fair 2018</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50" name="Shape 450" descr="bayworklogo_white.eps"/>
          <p:cNvPicPr preferRelativeResize="0"/>
          <p:nvPr/>
        </p:nvPicPr>
        <p:blipFill rotWithShape="1">
          <a:blip r:embed="rId3" cstate="email">
            <a:alphaModFix/>
            <a:extLst>
              <a:ext uri="{28A0092B-C50C-407E-A947-70E740481C1C}">
                <a14:useLocalDpi xmlns:a14="http://schemas.microsoft.com/office/drawing/2010/main"/>
              </a:ext>
            </a:extLst>
          </a:blip>
          <a:srcRect t="-17371" r="-14084"/>
          <a:stretch/>
        </p:blipFill>
        <p:spPr>
          <a:xfrm>
            <a:off x="8001000" y="152400"/>
            <a:ext cx="1219200" cy="361950"/>
          </a:xfrm>
          <a:prstGeom prst="rect">
            <a:avLst/>
          </a:prstGeom>
          <a:noFill/>
          <a:ln>
            <a:noFill/>
          </a:ln>
        </p:spPr>
      </p:pic>
      <p:sp>
        <p:nvSpPr>
          <p:cNvPr id="451" name="Shape 451"/>
          <p:cNvSpPr/>
          <p:nvPr/>
        </p:nvSpPr>
        <p:spPr>
          <a:xfrm>
            <a:off x="-2400" y="971411"/>
            <a:ext cx="9148800" cy="95993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1800" b="1" i="0" u="none" strike="noStrike" kern="0" cap="none" spc="0" normalizeH="0" baseline="0" noProof="0" dirty="0">
                <a:ln>
                  <a:noFill/>
                </a:ln>
                <a:solidFill>
                  <a:srgbClr val="0F6FC6"/>
                </a:solidFill>
                <a:effectLst/>
                <a:uLnTx/>
                <a:uFillTx/>
                <a:latin typeface="Cambria"/>
                <a:ea typeface="Cambria"/>
                <a:cs typeface="Cambria"/>
                <a:sym typeface="Cambria"/>
              </a:rPr>
              <a:t>Wed. March 28, 2018   	     23 tabling agencies  			640+ Total Attendance*  </a:t>
            </a:r>
            <a:r>
              <a:rPr kumimoji="0" lang="en-US" sz="1400" b="1" i="0" u="none" strike="noStrike" kern="0" cap="none" spc="0" normalizeH="0" baseline="0" noProof="0" dirty="0">
                <a:ln>
                  <a:noFill/>
                </a:ln>
                <a:solidFill>
                  <a:srgbClr val="0F6FC6"/>
                </a:solidFill>
                <a:effectLst/>
                <a:uLnTx/>
                <a:uFillTx/>
                <a:latin typeface="Cambria"/>
                <a:ea typeface="Cambria"/>
                <a:cs typeface="Cambria"/>
                <a:sym typeface="Cambria"/>
              </a:rPr>
              <a:t>	*including 443 high school students from 7 South Bay High Schools</a:t>
            </a:r>
            <a:endParaRPr kumimoji="0" sz="1400" b="1" i="0" u="none" strike="noStrike" kern="0" cap="none" spc="0" normalizeH="0" baseline="0" noProof="0" dirty="0">
              <a:ln>
                <a:noFill/>
              </a:ln>
              <a:solidFill>
                <a:srgbClr val="0F6FC6"/>
              </a:solidFill>
              <a:effectLst/>
              <a:uLnTx/>
              <a:uFillTx/>
              <a:latin typeface="Cambria"/>
              <a:ea typeface="Cambria"/>
              <a:cs typeface="Cambria"/>
              <a:sym typeface="Cambri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dirty="0">
              <a:ln>
                <a:noFill/>
              </a:ln>
              <a:solidFill>
                <a:srgbClr val="0F6FC6"/>
              </a:solidFill>
              <a:effectLst/>
              <a:uLnTx/>
              <a:uFillTx/>
              <a:latin typeface="Cambria"/>
              <a:ea typeface="Cambria"/>
              <a:cs typeface="Cambria"/>
              <a:sym typeface="Cambria"/>
            </a:endParaRPr>
          </a:p>
        </p:txBody>
      </p:sp>
      <p:pic>
        <p:nvPicPr>
          <p:cNvPr id="452" name="Shape 452" descr="A group of people standing in front of a store&#10;&#10;Description generated with high confid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67694" y="1931349"/>
            <a:ext cx="2740897" cy="2055673"/>
          </a:xfrm>
          <a:prstGeom prst="rect">
            <a:avLst/>
          </a:prstGeom>
          <a:noFill/>
          <a:ln w="9525" cap="flat" cmpd="sng">
            <a:solidFill>
              <a:srgbClr val="0070C0"/>
            </a:solidFill>
            <a:prstDash val="solid"/>
            <a:round/>
            <a:headEnd type="none" w="sm" len="sm"/>
            <a:tailEnd type="none" w="sm" len="sm"/>
          </a:ln>
        </p:spPr>
      </p:pic>
      <p:pic>
        <p:nvPicPr>
          <p:cNvPr id="453" name="Shape 453" descr="A group of people standing around a table&#10;&#10;Description generated with very high confidenc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278685" y="1931349"/>
            <a:ext cx="2373721" cy="2055673"/>
          </a:xfrm>
          <a:prstGeom prst="rect">
            <a:avLst/>
          </a:prstGeom>
          <a:noFill/>
          <a:ln w="9525" cap="flat" cmpd="sng">
            <a:solidFill>
              <a:schemeClr val="accent1"/>
            </a:solidFill>
            <a:prstDash val="solid"/>
            <a:round/>
            <a:headEnd type="none" w="sm" len="sm"/>
            <a:tailEnd type="none" w="sm" len="sm"/>
          </a:ln>
        </p:spPr>
      </p:pic>
      <p:pic>
        <p:nvPicPr>
          <p:cNvPr id="454" name="Shape 454" descr="A group of people standing around a table&#10;&#10;Description generated with very high confidenc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8423" y="4399288"/>
            <a:ext cx="2740897" cy="2112631"/>
          </a:xfrm>
          <a:prstGeom prst="rect">
            <a:avLst/>
          </a:prstGeom>
          <a:noFill/>
          <a:ln w="9525" cap="flat" cmpd="sng">
            <a:solidFill>
              <a:schemeClr val="accent1"/>
            </a:solidFill>
            <a:prstDash val="solid"/>
            <a:round/>
            <a:headEnd type="none" w="sm" len="sm"/>
            <a:tailEnd type="none" w="sm" len="sm"/>
          </a:ln>
        </p:spPr>
      </p:pic>
      <p:pic>
        <p:nvPicPr>
          <p:cNvPr id="455" name="Shape 455" descr="A group of people standing around a table&#10;&#10;Description generated with very high confidence"/>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200879" y="4399246"/>
            <a:ext cx="2514121" cy="2112504"/>
          </a:xfrm>
          <a:prstGeom prst="rect">
            <a:avLst/>
          </a:prstGeom>
          <a:noFill/>
          <a:ln w="9525" cap="flat" cmpd="sng">
            <a:solidFill>
              <a:schemeClr val="accent1"/>
            </a:solidFill>
            <a:prstDash val="solid"/>
            <a:round/>
            <a:headEnd type="none" w="sm" len="sm"/>
            <a:tailEnd type="none" w="sm" len="sm"/>
          </a:ln>
        </p:spPr>
      </p:pic>
      <p:pic>
        <p:nvPicPr>
          <p:cNvPr id="456" name="Shape 456" descr="A group of people looking at the camera&#10;&#10;Description generated with very high confidence"/>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029113" y="1931348"/>
            <a:ext cx="2847193" cy="2055673"/>
          </a:xfrm>
          <a:prstGeom prst="rect">
            <a:avLst/>
          </a:prstGeom>
          <a:noFill/>
          <a:ln w="9525" cap="flat" cmpd="sng">
            <a:solidFill>
              <a:schemeClr val="accent1"/>
            </a:solidFill>
            <a:prstDash val="solid"/>
            <a:round/>
            <a:headEnd type="none" w="sm" len="sm"/>
            <a:tailEnd type="none" w="sm" len="sm"/>
          </a:ln>
        </p:spPr>
      </p:pic>
      <p:pic>
        <p:nvPicPr>
          <p:cNvPr id="457" name="Shape 457" descr="A group of people standing in front of a crowd&#10;&#10;Description generated with very high confidence"/>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5896558" y="4426084"/>
            <a:ext cx="2689795" cy="2055673"/>
          </a:xfrm>
          <a:prstGeom prst="rect">
            <a:avLst/>
          </a:prstGeom>
          <a:noFill/>
          <a:ln w="9525" cap="flat" cmpd="sng">
            <a:solidFill>
              <a:schemeClr val="accent1"/>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p:nvPr/>
        </p:nvSpPr>
        <p:spPr>
          <a:xfrm>
            <a:off x="-4823" y="0"/>
            <a:ext cx="9148800" cy="762000"/>
          </a:xfrm>
          <a:prstGeom prst="rect">
            <a:avLst/>
          </a:prstGeom>
          <a:solidFill>
            <a:srgbClr val="2C976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2C9769"/>
              </a:solidFill>
              <a:effectLst/>
              <a:uLnTx/>
              <a:uFillTx/>
              <a:latin typeface="Constantia"/>
              <a:ea typeface="Constantia"/>
              <a:cs typeface="Constantia"/>
              <a:sym typeface="Constantia"/>
            </a:endParaRPr>
          </a:p>
        </p:txBody>
      </p:sp>
      <p:sp>
        <p:nvSpPr>
          <p:cNvPr id="463" name="Shape 463"/>
          <p:cNvSpPr/>
          <p:nvPr/>
        </p:nvSpPr>
        <p:spPr>
          <a:xfrm>
            <a:off x="165075" y="88925"/>
            <a:ext cx="8229600" cy="7620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FFFFFF"/>
                </a:solidFill>
                <a:effectLst/>
                <a:uLnTx/>
                <a:uFillTx/>
                <a:latin typeface="Montserrat Medium"/>
                <a:ea typeface="Montserrat Medium"/>
                <a:cs typeface="Montserrat Medium"/>
                <a:sym typeface="Montserrat Medium"/>
              </a:rPr>
              <a:t>Bay Area Water Challenge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64" name="Shape 464" descr="bayworklogo_white.eps"/>
          <p:cNvPicPr preferRelativeResize="0"/>
          <p:nvPr/>
        </p:nvPicPr>
        <p:blipFill rotWithShape="1">
          <a:blip r:embed="rId3" cstate="email">
            <a:alphaModFix/>
            <a:extLst>
              <a:ext uri="{28A0092B-C50C-407E-A947-70E740481C1C}">
                <a14:useLocalDpi xmlns:a14="http://schemas.microsoft.com/office/drawing/2010/main"/>
              </a:ext>
            </a:extLst>
          </a:blip>
          <a:srcRect t="-17370" r="-14090"/>
          <a:stretch/>
        </p:blipFill>
        <p:spPr>
          <a:xfrm>
            <a:off x="8001000" y="152400"/>
            <a:ext cx="1219200" cy="361950"/>
          </a:xfrm>
          <a:prstGeom prst="rect">
            <a:avLst/>
          </a:prstGeom>
          <a:noFill/>
          <a:ln>
            <a:noFill/>
          </a:ln>
        </p:spPr>
      </p:pic>
      <p:sp>
        <p:nvSpPr>
          <p:cNvPr id="465" name="Shape 465"/>
          <p:cNvSpPr/>
          <p:nvPr/>
        </p:nvSpPr>
        <p:spPr>
          <a:xfrm>
            <a:off x="394425" y="762000"/>
            <a:ext cx="5720400" cy="28641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2000" b="0" i="0" u="none" strike="noStrike" kern="0" cap="none" spc="0" normalizeH="0" baseline="0" noProof="0">
                <a:ln>
                  <a:noFill/>
                </a:ln>
                <a:solidFill>
                  <a:srgbClr val="0F6FC6"/>
                </a:solidFill>
                <a:effectLst/>
                <a:uLnTx/>
                <a:uFillTx/>
                <a:latin typeface="Cambria"/>
                <a:ea typeface="Cambria"/>
                <a:cs typeface="Cambria"/>
                <a:sym typeface="Cambria"/>
              </a:rPr>
              <a:t>A semester-long </a:t>
            </a:r>
            <a:r>
              <a:rPr kumimoji="0" lang="en-US" sz="2000" b="1" i="0" u="sng" strike="noStrike" kern="0" cap="none" spc="0" normalizeH="0" baseline="0" noProof="0">
                <a:ln>
                  <a:noFill/>
                </a:ln>
                <a:solidFill>
                  <a:srgbClr val="0F6FC6"/>
                </a:solidFill>
                <a:effectLst/>
                <a:uLnTx/>
                <a:uFillTx/>
                <a:latin typeface="Cambria"/>
                <a:ea typeface="Cambria"/>
                <a:cs typeface="Cambria"/>
                <a:sym typeface="Cambria"/>
              </a:rPr>
              <a:t>academic competition</a:t>
            </a:r>
            <a:r>
              <a:rPr kumimoji="0" lang="en-US" sz="2000" b="0" i="0" u="sng" strike="noStrike" kern="0" cap="none" spc="0" normalizeH="0" baseline="0" noProof="0">
                <a:ln>
                  <a:noFill/>
                </a:ln>
                <a:solidFill>
                  <a:srgbClr val="0F6FC6"/>
                </a:solidFill>
                <a:effectLst/>
                <a:uLnTx/>
                <a:uFillTx/>
                <a:latin typeface="Cambria"/>
                <a:ea typeface="Cambria"/>
                <a:cs typeface="Cambria"/>
                <a:sym typeface="Cambria"/>
              </a:rPr>
              <a:t>:</a:t>
            </a:r>
            <a:endParaRPr kumimoji="0" sz="2000" b="0" i="0" u="sng" strike="noStrike" kern="0" cap="none" spc="0" normalizeH="0" baseline="0" noProof="0">
              <a:ln>
                <a:noFill/>
              </a:ln>
              <a:solidFill>
                <a:srgbClr val="0F6FC6"/>
              </a:solidFill>
              <a:effectLst/>
              <a:uLnTx/>
              <a:uFillTx/>
              <a:latin typeface="Cambria"/>
              <a:ea typeface="Cambria"/>
              <a:cs typeface="Cambria"/>
              <a:sym typeface="Cambria"/>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kumimoji="0" sz="600" b="0" i="0" u="sng" strike="noStrike" kern="0" cap="none" spc="0" normalizeH="0" baseline="0" noProof="0">
              <a:ln>
                <a:noFill/>
              </a:ln>
              <a:solidFill>
                <a:srgbClr val="0F6FC6"/>
              </a:solidFill>
              <a:effectLst/>
              <a:uLnTx/>
              <a:uFillTx/>
              <a:latin typeface="Cambria"/>
              <a:ea typeface="Cambria"/>
              <a:cs typeface="Cambria"/>
              <a:sym typeface="Cambria"/>
            </a:endParaRPr>
          </a:p>
          <a:p>
            <a:pPr marL="45720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F6FC6"/>
                </a:solidFill>
                <a:effectLst/>
                <a:uLnTx/>
                <a:uFillTx/>
                <a:latin typeface="Cambria"/>
                <a:ea typeface="Cambria"/>
                <a:cs typeface="Cambria"/>
                <a:sym typeface="Cambria"/>
              </a:rPr>
              <a:t>Project Participation</a:t>
            </a:r>
            <a:r>
              <a:rPr kumimoji="0" lang="en-US" sz="2000" b="0" i="0" u="none" strike="noStrike" kern="0" cap="none" spc="0" normalizeH="0" baseline="0" noProof="0">
                <a:ln>
                  <a:noFill/>
                </a:ln>
                <a:solidFill>
                  <a:srgbClr val="0F6FC6"/>
                </a:solidFill>
                <a:effectLst/>
                <a:uLnTx/>
                <a:uFillTx/>
                <a:latin typeface="Cambria"/>
                <a:ea typeface="Cambria"/>
                <a:cs typeface="Cambria"/>
                <a:sym typeface="Cambria"/>
              </a:rPr>
              <a:t>:</a:t>
            </a:r>
            <a:r>
              <a:rPr kumimoji="0" lang="en-US" sz="1800" b="0" i="0" u="none" strike="noStrike" kern="0" cap="none" spc="0" normalizeH="0" baseline="0" noProof="0">
                <a:ln>
                  <a:noFill/>
                </a:ln>
                <a:solidFill>
                  <a:srgbClr val="0F6FC6"/>
                </a:solidFill>
                <a:effectLst/>
                <a:uLnTx/>
                <a:uFillTx/>
                <a:latin typeface="Cambria"/>
                <a:ea typeface="Cambria"/>
                <a:cs typeface="Cambria"/>
                <a:sym typeface="Cambria"/>
              </a:rPr>
              <a:t> </a:t>
            </a:r>
            <a:r>
              <a:rPr kumimoji="0" lang="en-US" sz="1800" b="1" i="0" u="none" strike="noStrike" kern="0" cap="none" spc="0" normalizeH="0" baseline="0" noProof="0">
                <a:ln>
                  <a:noFill/>
                </a:ln>
                <a:solidFill>
                  <a:srgbClr val="0F6FC6"/>
                </a:solidFill>
                <a:effectLst/>
                <a:uLnTx/>
                <a:uFillTx/>
                <a:latin typeface="Cambria"/>
                <a:ea typeface="Cambria"/>
                <a:cs typeface="Cambria"/>
                <a:sym typeface="Cambria"/>
              </a:rPr>
              <a:t> </a:t>
            </a:r>
            <a:endParaRPr kumimoji="0" sz="1800" b="1" i="0" u="none" strike="noStrike" kern="0" cap="none" spc="0" normalizeH="0" baseline="0" noProof="0">
              <a:ln>
                <a:noFill/>
              </a:ln>
              <a:solidFill>
                <a:srgbClr val="0F6FC6"/>
              </a:solidFill>
              <a:effectLst/>
              <a:uLnTx/>
              <a:uFillTx/>
              <a:latin typeface="Cambria"/>
              <a:ea typeface="Cambria"/>
              <a:cs typeface="Cambria"/>
              <a:sym typeface="Cambria"/>
            </a:endParaRPr>
          </a:p>
          <a:p>
            <a:pPr marL="45720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1800" b="1" i="0" u="none" strike="noStrike" kern="0" cap="none" spc="0" normalizeH="0" baseline="0" noProof="0">
                <a:ln>
                  <a:noFill/>
                </a:ln>
                <a:solidFill>
                  <a:srgbClr val="0F6FC6"/>
                </a:solidFill>
                <a:effectLst/>
                <a:uLnTx/>
                <a:uFillTx/>
                <a:latin typeface="Cambria"/>
                <a:ea typeface="Cambria"/>
                <a:cs typeface="Cambria"/>
                <a:sym typeface="Cambria"/>
              </a:rPr>
              <a:t>  	</a:t>
            </a:r>
            <a:r>
              <a:rPr kumimoji="0" lang="en-US" sz="1800" b="0" i="0" u="sng" strike="noStrike" kern="0" cap="none" spc="0" normalizeH="0" baseline="0" noProof="0">
                <a:ln>
                  <a:noFill/>
                </a:ln>
                <a:solidFill>
                  <a:srgbClr val="C00000"/>
                </a:solidFill>
                <a:effectLst/>
                <a:uLnTx/>
                <a:uFillTx/>
                <a:latin typeface="Cambria"/>
                <a:ea typeface="Cambria"/>
                <a:cs typeface="Cambria"/>
                <a:sym typeface="Cambria"/>
              </a:rPr>
              <a:t>800</a:t>
            </a:r>
            <a:r>
              <a:rPr kumimoji="0" lang="en-US" sz="1800" b="0" i="0" u="none" strike="noStrike" kern="0" cap="none" spc="0" normalizeH="0" baseline="0" noProof="0">
                <a:ln>
                  <a:noFill/>
                </a:ln>
                <a:solidFill>
                  <a:srgbClr val="C00000"/>
                </a:solidFill>
                <a:effectLst/>
                <a:uLnTx/>
                <a:uFillTx/>
                <a:latin typeface="Cambria"/>
                <a:ea typeface="Cambria"/>
                <a:cs typeface="Cambria"/>
                <a:sym typeface="Cambria"/>
              </a:rPr>
              <a:t> students </a:t>
            </a:r>
            <a:r>
              <a:rPr kumimoji="0" lang="en-US" sz="1800" b="0" i="0" u="none" strike="noStrike" kern="0" cap="none" spc="0" normalizeH="0" baseline="0" noProof="0">
                <a:ln>
                  <a:noFill/>
                </a:ln>
                <a:solidFill>
                  <a:srgbClr val="0F6FC6"/>
                </a:solidFill>
                <a:effectLst/>
                <a:uLnTx/>
                <a:uFillTx/>
                <a:latin typeface="Cambria"/>
                <a:ea typeface="Cambria"/>
                <a:cs typeface="Cambria"/>
                <a:sym typeface="Cambria"/>
              </a:rPr>
              <a:t>from </a:t>
            </a:r>
            <a:r>
              <a:rPr kumimoji="0" lang="en-US" sz="1800" b="0" i="0" u="sng" strike="noStrike" kern="0" cap="none" spc="0" normalizeH="0" baseline="0" noProof="0">
                <a:ln>
                  <a:noFill/>
                </a:ln>
                <a:solidFill>
                  <a:srgbClr val="C00000"/>
                </a:solidFill>
                <a:effectLst/>
                <a:uLnTx/>
                <a:uFillTx/>
                <a:latin typeface="Cambria"/>
                <a:ea typeface="Cambria"/>
                <a:cs typeface="Cambria"/>
                <a:sym typeface="Cambria"/>
              </a:rPr>
              <a:t>10</a:t>
            </a:r>
            <a:r>
              <a:rPr kumimoji="0" lang="en-US" sz="1800" b="0" i="0" u="none" strike="noStrike" kern="0" cap="none" spc="0" normalizeH="0" baseline="0" noProof="0">
                <a:ln>
                  <a:noFill/>
                </a:ln>
                <a:solidFill>
                  <a:srgbClr val="C00000"/>
                </a:solidFill>
                <a:effectLst/>
                <a:uLnTx/>
                <a:uFillTx/>
                <a:latin typeface="Cambria"/>
                <a:ea typeface="Cambria"/>
                <a:cs typeface="Cambria"/>
                <a:sym typeface="Cambria"/>
              </a:rPr>
              <a:t> high schools</a:t>
            </a:r>
            <a:endParaRPr kumimoji="0" sz="1800" b="0" i="0" u="none" strike="noStrike" kern="0" cap="none" spc="0" normalizeH="0" baseline="0" noProof="0">
              <a:ln>
                <a:noFill/>
              </a:ln>
              <a:solidFill>
                <a:srgbClr val="C00000"/>
              </a:solidFill>
              <a:effectLst/>
              <a:uLnTx/>
              <a:uFillTx/>
              <a:latin typeface="Cambria"/>
              <a:ea typeface="Cambria"/>
              <a:cs typeface="Cambria"/>
              <a:sym typeface="Cambria"/>
            </a:endParaRPr>
          </a:p>
          <a:p>
            <a:pPr marL="45720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kumimoji="0" sz="600" b="0" i="0" u="none" strike="noStrike" kern="0" cap="none" spc="0" normalizeH="0" baseline="0" noProof="0">
              <a:ln>
                <a:noFill/>
              </a:ln>
              <a:solidFill>
                <a:srgbClr val="000000"/>
              </a:solidFill>
              <a:effectLst/>
              <a:uLnTx/>
              <a:uFillTx/>
              <a:latin typeface="Arial"/>
              <a:cs typeface="Arial"/>
              <a:sym typeface="Arial"/>
            </a:endParaRPr>
          </a:p>
          <a:p>
            <a:pPr marL="45720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F6FC6"/>
                </a:solidFill>
                <a:effectLst/>
                <a:uLnTx/>
                <a:uFillTx/>
                <a:latin typeface="Cambria"/>
                <a:ea typeface="Cambria"/>
                <a:cs typeface="Cambria"/>
                <a:sym typeface="Cambria"/>
              </a:rPr>
              <a:t>Awards Event: </a:t>
            </a:r>
            <a:r>
              <a:rPr kumimoji="0" lang="en-US" sz="1800" b="0" i="0" u="none" strike="noStrike" kern="0" cap="none" spc="0" normalizeH="0" baseline="0" noProof="0">
                <a:ln>
                  <a:noFill/>
                </a:ln>
                <a:solidFill>
                  <a:srgbClr val="C00000"/>
                </a:solidFill>
                <a:effectLst/>
                <a:uLnTx/>
                <a:uFillTx/>
                <a:latin typeface="Cambria"/>
                <a:ea typeface="Cambria"/>
                <a:cs typeface="Cambria"/>
                <a:sym typeface="Cambria"/>
              </a:rPr>
              <a:t>@Levi’s Stadium </a:t>
            </a:r>
            <a:r>
              <a:rPr kumimoji="0" lang="en-US" sz="1800" b="0" i="0" u="none" strike="noStrike" kern="0" cap="none" spc="0" normalizeH="0" baseline="0" noProof="0">
                <a:ln>
                  <a:noFill/>
                </a:ln>
                <a:solidFill>
                  <a:srgbClr val="0F6FC6"/>
                </a:solidFill>
                <a:effectLst/>
                <a:uLnTx/>
                <a:uFillTx/>
                <a:latin typeface="Cambria"/>
                <a:ea typeface="Cambria"/>
                <a:cs typeface="Cambria"/>
                <a:sym typeface="Cambria"/>
              </a:rPr>
              <a:t>(4/19/18)</a:t>
            </a:r>
            <a:endParaRPr kumimoji="0" sz="1800" b="0" i="0" u="none" strike="noStrike" kern="0" cap="none" spc="0" normalizeH="0" baseline="0" noProof="0">
              <a:ln>
                <a:noFill/>
              </a:ln>
              <a:solidFill>
                <a:srgbClr val="C00000"/>
              </a:solidFill>
              <a:effectLst/>
              <a:uLnTx/>
              <a:uFillTx/>
              <a:latin typeface="Cambria"/>
              <a:ea typeface="Cambria"/>
              <a:cs typeface="Cambria"/>
              <a:sym typeface="Cambria"/>
            </a:endParaRPr>
          </a:p>
          <a:p>
            <a:pPr marL="457200" marR="0" lvl="0" indent="45720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F6FC6"/>
                </a:solidFill>
                <a:effectLst/>
                <a:uLnTx/>
                <a:uFillTx/>
                <a:latin typeface="Cambria"/>
                <a:ea typeface="Cambria"/>
                <a:cs typeface="Cambria"/>
                <a:sym typeface="Cambria"/>
              </a:rPr>
              <a:t>attended by </a:t>
            </a:r>
            <a:r>
              <a:rPr kumimoji="0" lang="en-US" sz="1800" b="0" i="0" u="sng" strike="noStrike" kern="0" cap="none" spc="0" normalizeH="0" baseline="0" noProof="0">
                <a:ln>
                  <a:noFill/>
                </a:ln>
                <a:solidFill>
                  <a:srgbClr val="C00000"/>
                </a:solidFill>
                <a:effectLst/>
                <a:uLnTx/>
                <a:uFillTx/>
                <a:latin typeface="Cambria"/>
                <a:ea typeface="Cambria"/>
                <a:cs typeface="Cambria"/>
                <a:sym typeface="Cambria"/>
              </a:rPr>
              <a:t>500</a:t>
            </a:r>
            <a:r>
              <a:rPr kumimoji="0" lang="en-US" sz="1800" b="0" i="0" u="none" strike="noStrike" kern="0" cap="none" spc="0" normalizeH="0" baseline="0" noProof="0">
                <a:ln>
                  <a:noFill/>
                </a:ln>
                <a:solidFill>
                  <a:srgbClr val="C00000"/>
                </a:solidFill>
                <a:effectLst/>
                <a:uLnTx/>
                <a:uFillTx/>
                <a:latin typeface="Cambria"/>
                <a:ea typeface="Cambria"/>
                <a:cs typeface="Cambria"/>
                <a:sym typeface="Cambria"/>
              </a:rPr>
              <a:t> students </a:t>
            </a:r>
            <a:endParaRPr kumimoji="0" sz="1800" b="0" i="0" u="none" strike="noStrike" kern="0" cap="none" spc="0" normalizeH="0" baseline="0" noProof="0">
              <a:ln>
                <a:noFill/>
              </a:ln>
              <a:solidFill>
                <a:srgbClr val="0F6FC6"/>
              </a:solidFill>
              <a:effectLst/>
              <a:uLnTx/>
              <a:uFillTx/>
              <a:latin typeface="Cambria"/>
              <a:ea typeface="Cambria"/>
              <a:cs typeface="Cambria"/>
              <a:sym typeface="Cambria"/>
            </a:endParaRPr>
          </a:p>
          <a:p>
            <a:pPr marL="45720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kumimoji="0" sz="600" b="0" i="0" u="none" strike="noStrike" kern="0" cap="none" spc="0" normalizeH="0" baseline="0" noProof="0">
              <a:ln>
                <a:noFill/>
              </a:ln>
              <a:solidFill>
                <a:srgbClr val="000000"/>
              </a:solidFill>
              <a:effectLst/>
              <a:uLnTx/>
              <a:uFillTx/>
              <a:latin typeface="Arial"/>
              <a:cs typeface="Arial"/>
              <a:sym typeface="Arial"/>
            </a:endParaRPr>
          </a:p>
          <a:p>
            <a:pPr marL="45720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2000" b="1" i="0" u="none" strike="noStrike" kern="0" cap="none" spc="0" normalizeH="0" baseline="0" noProof="0">
                <a:ln>
                  <a:noFill/>
                </a:ln>
                <a:solidFill>
                  <a:srgbClr val="0F6FC6"/>
                </a:solidFill>
                <a:effectLst/>
                <a:uLnTx/>
                <a:uFillTx/>
                <a:latin typeface="Cambria"/>
                <a:ea typeface="Cambria"/>
                <a:cs typeface="Cambria"/>
                <a:sym typeface="Cambria"/>
              </a:rPr>
              <a:t>Lead Partner</a:t>
            </a:r>
            <a:r>
              <a:rPr kumimoji="0" lang="en-US" sz="2000" b="0" i="0" u="none" strike="noStrike" kern="0" cap="none" spc="0" normalizeH="0" baseline="0" noProof="0">
                <a:ln>
                  <a:noFill/>
                </a:ln>
                <a:solidFill>
                  <a:srgbClr val="0F6FC6"/>
                </a:solidFill>
                <a:effectLst/>
                <a:uLnTx/>
                <a:uFillTx/>
                <a:latin typeface="Cambria"/>
                <a:ea typeface="Cambria"/>
                <a:cs typeface="Cambria"/>
                <a:sym typeface="Cambria"/>
              </a:rPr>
              <a:t>:  </a:t>
            </a:r>
            <a:r>
              <a:rPr kumimoji="0" lang="en-US" sz="1800" b="0" i="0" u="none" strike="noStrike" kern="0" cap="none" spc="0" normalizeH="0" baseline="0" noProof="0">
                <a:ln>
                  <a:noFill/>
                </a:ln>
                <a:solidFill>
                  <a:srgbClr val="0F6FC6"/>
                </a:solidFill>
                <a:effectLst/>
                <a:uLnTx/>
                <a:uFillTx/>
                <a:latin typeface="Cambria"/>
                <a:ea typeface="Cambria"/>
                <a:cs typeface="Cambria"/>
                <a:sym typeface="Cambria"/>
              </a:rPr>
              <a:t>W. Valley College/</a:t>
            </a:r>
            <a:endParaRPr kumimoji="0" sz="1800" b="0" i="0" u="none" strike="noStrike" kern="0" cap="none" spc="0" normalizeH="0" baseline="0" noProof="0">
              <a:ln>
                <a:noFill/>
              </a:ln>
              <a:solidFill>
                <a:srgbClr val="0F6FC6"/>
              </a:solidFill>
              <a:effectLst/>
              <a:uLnTx/>
              <a:uFillTx/>
              <a:latin typeface="Cambria"/>
              <a:ea typeface="Cambria"/>
              <a:cs typeface="Cambria"/>
              <a:sym typeface="Cambria"/>
            </a:endParaRPr>
          </a:p>
          <a:p>
            <a:pPr marL="45720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1800" b="0" i="0" u="none" strike="noStrike" kern="0" cap="none" spc="0" normalizeH="0" baseline="0" noProof="0">
                <a:ln>
                  <a:noFill/>
                </a:ln>
                <a:solidFill>
                  <a:srgbClr val="0F6FC6"/>
                </a:solidFill>
                <a:effectLst/>
                <a:uLnTx/>
                <a:uFillTx/>
                <a:latin typeface="Cambria"/>
                <a:ea typeface="Cambria"/>
                <a:cs typeface="Cambria"/>
                <a:sym typeface="Cambria"/>
              </a:rPr>
              <a:t>  	Water Career Pathways Consortium</a:t>
            </a:r>
            <a:endParaRPr kumimoji="0" sz="1800" b="0" i="0" u="none" strike="noStrike" kern="0" cap="none" spc="0" normalizeH="0" baseline="0" noProof="0">
              <a:ln>
                <a:noFill/>
              </a:ln>
              <a:solidFill>
                <a:srgbClr val="0F6FC6"/>
              </a:solidFill>
              <a:effectLst/>
              <a:uLnTx/>
              <a:uFillTx/>
              <a:latin typeface="Cambria"/>
              <a:ea typeface="Cambria"/>
              <a:cs typeface="Cambria"/>
              <a:sym typeface="Cambria"/>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kumimoji="0" sz="1800" b="1" i="0" u="none" strike="noStrike" kern="0" cap="none" spc="0" normalizeH="0" baseline="0" noProof="0">
              <a:ln>
                <a:noFill/>
              </a:ln>
              <a:solidFill>
                <a:srgbClr val="0F6FC6"/>
              </a:solidFill>
              <a:effectLst/>
              <a:uLnTx/>
              <a:uFillTx/>
              <a:latin typeface="Cambria"/>
              <a:ea typeface="Cambria"/>
              <a:cs typeface="Cambria"/>
              <a:sym typeface="Cambri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F6FC6"/>
              </a:solidFill>
              <a:effectLst/>
              <a:uLnTx/>
              <a:uFillTx/>
              <a:latin typeface="Cambria"/>
              <a:ea typeface="Cambria"/>
              <a:cs typeface="Cambria"/>
              <a:sym typeface="Cambria"/>
            </a:endParaRPr>
          </a:p>
        </p:txBody>
      </p:sp>
      <p:pic>
        <p:nvPicPr>
          <p:cNvPr id="466" name="Shape 46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18106" y="3626100"/>
            <a:ext cx="3855720" cy="2971900"/>
          </a:xfrm>
          <a:prstGeom prst="rect">
            <a:avLst/>
          </a:prstGeom>
          <a:noFill/>
          <a:ln w="9525" cap="flat" cmpd="sng">
            <a:solidFill>
              <a:schemeClr val="accent1"/>
            </a:solidFill>
            <a:prstDash val="solid"/>
            <a:round/>
            <a:headEnd type="none" w="sm" len="sm"/>
            <a:tailEnd type="none" w="sm" len="sm"/>
          </a:ln>
        </p:spPr>
      </p:pic>
      <p:pic>
        <p:nvPicPr>
          <p:cNvPr id="467" name="Shape 46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532225" y="958263"/>
            <a:ext cx="3453101" cy="2595425"/>
          </a:xfrm>
          <a:prstGeom prst="rect">
            <a:avLst/>
          </a:prstGeom>
          <a:noFill/>
          <a:ln w="9525" cap="flat" cmpd="sng">
            <a:solidFill>
              <a:schemeClr val="accent1"/>
            </a:solidFill>
            <a:prstDash val="solid"/>
            <a:round/>
            <a:headEnd type="none" w="sm" len="sm"/>
            <a:tailEnd type="none" w="sm" len="sm"/>
          </a:ln>
        </p:spPr>
      </p:pic>
      <p:pic>
        <p:nvPicPr>
          <p:cNvPr id="468" name="Shape 46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540111" y="3618062"/>
            <a:ext cx="4445214" cy="2987975"/>
          </a:xfrm>
          <a:prstGeom prst="rect">
            <a:avLst/>
          </a:prstGeom>
          <a:noFill/>
          <a:ln w="9525" cap="flat" cmpd="sng">
            <a:solidFill>
              <a:schemeClr val="accent1"/>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p:nvPr/>
        </p:nvSpPr>
        <p:spPr>
          <a:xfrm>
            <a:off x="-4823" y="0"/>
            <a:ext cx="9148800" cy="762000"/>
          </a:xfrm>
          <a:prstGeom prst="rect">
            <a:avLst/>
          </a:prstGeom>
          <a:solidFill>
            <a:srgbClr val="2C976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2C9769"/>
              </a:solidFill>
              <a:effectLst/>
              <a:uLnTx/>
              <a:uFillTx/>
              <a:latin typeface="Constantia"/>
              <a:ea typeface="Constantia"/>
              <a:cs typeface="Constantia"/>
              <a:sym typeface="Constantia"/>
            </a:endParaRPr>
          </a:p>
        </p:txBody>
      </p:sp>
      <p:sp>
        <p:nvSpPr>
          <p:cNvPr id="474" name="Shape 474"/>
          <p:cNvSpPr/>
          <p:nvPr/>
        </p:nvSpPr>
        <p:spPr>
          <a:xfrm>
            <a:off x="165075" y="88925"/>
            <a:ext cx="8229600" cy="7620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FFFFFF"/>
                </a:solidFill>
                <a:effectLst/>
                <a:uLnTx/>
                <a:uFillTx/>
                <a:latin typeface="Montserrat Medium"/>
                <a:ea typeface="Montserrat Medium"/>
                <a:cs typeface="Montserrat Medium"/>
                <a:sym typeface="Montserrat Medium"/>
              </a:rPr>
              <a:t>Teacher Externships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75" name="Shape 475" descr="bayworklogo_white.eps"/>
          <p:cNvPicPr preferRelativeResize="0"/>
          <p:nvPr/>
        </p:nvPicPr>
        <p:blipFill rotWithShape="1">
          <a:blip r:embed="rId3" cstate="email">
            <a:alphaModFix/>
            <a:extLst>
              <a:ext uri="{28A0092B-C50C-407E-A947-70E740481C1C}">
                <a14:useLocalDpi xmlns:a14="http://schemas.microsoft.com/office/drawing/2010/main"/>
              </a:ext>
            </a:extLst>
          </a:blip>
          <a:srcRect t="-17370" r="-14090"/>
          <a:stretch/>
        </p:blipFill>
        <p:spPr>
          <a:xfrm>
            <a:off x="8001000" y="152400"/>
            <a:ext cx="1219200" cy="361950"/>
          </a:xfrm>
          <a:prstGeom prst="rect">
            <a:avLst/>
          </a:prstGeom>
          <a:noFill/>
          <a:ln>
            <a:noFill/>
          </a:ln>
        </p:spPr>
      </p:pic>
      <p:pic>
        <p:nvPicPr>
          <p:cNvPr id="476" name="Shape 47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80500" y="3904075"/>
            <a:ext cx="4390650" cy="2927100"/>
          </a:xfrm>
          <a:prstGeom prst="rect">
            <a:avLst/>
          </a:prstGeom>
          <a:noFill/>
          <a:ln>
            <a:noFill/>
          </a:ln>
        </p:spPr>
      </p:pic>
      <p:sp>
        <p:nvSpPr>
          <p:cNvPr id="477" name="Shape 477"/>
          <p:cNvSpPr txBox="1"/>
          <p:nvPr/>
        </p:nvSpPr>
        <p:spPr>
          <a:xfrm>
            <a:off x="124375" y="1084288"/>
            <a:ext cx="4752000" cy="22689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F6FC6"/>
              </a:solidFill>
              <a:effectLst/>
              <a:uLnTx/>
              <a:uFillTx/>
              <a:latin typeface="Cambria"/>
              <a:ea typeface="Cambria"/>
              <a:cs typeface="Cambria"/>
              <a:sym typeface="Cambria"/>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F6FC6"/>
                </a:solidFill>
                <a:effectLst/>
                <a:uLnTx/>
                <a:uFillTx/>
                <a:latin typeface="Cambria"/>
                <a:ea typeface="Cambria"/>
                <a:cs typeface="Cambria"/>
                <a:sym typeface="Cambria"/>
              </a:rPr>
              <a:t>A partnership with </a:t>
            </a:r>
            <a:r>
              <a:rPr kumimoji="0" lang="en-US" sz="1800" b="1" i="0" u="none" strike="noStrike" kern="0" cap="none" spc="0" normalizeH="0" baseline="0" noProof="0">
                <a:ln>
                  <a:noFill/>
                </a:ln>
                <a:solidFill>
                  <a:srgbClr val="0F6FC6"/>
                </a:solidFill>
                <a:effectLst/>
                <a:uLnTx/>
                <a:uFillTx/>
                <a:latin typeface="Cambria"/>
                <a:ea typeface="Cambria"/>
                <a:cs typeface="Cambria"/>
                <a:sym typeface="Cambria"/>
              </a:rPr>
              <a:t>IgnitEd</a:t>
            </a:r>
            <a:r>
              <a:rPr kumimoji="0" lang="en-US" sz="1800" b="0" i="0" u="none" strike="noStrike" kern="0" cap="none" spc="0" normalizeH="0" baseline="0" noProof="0">
                <a:ln>
                  <a:noFill/>
                </a:ln>
                <a:solidFill>
                  <a:srgbClr val="0F6FC6"/>
                </a:solidFill>
                <a:effectLst/>
                <a:uLnTx/>
                <a:uFillTx/>
                <a:latin typeface="Cambria"/>
                <a:ea typeface="Cambria"/>
                <a:cs typeface="Cambria"/>
                <a:sym typeface="Cambria"/>
              </a:rPr>
              <a:t>, an education non-profit in Silicon Valley</a:t>
            </a:r>
            <a:endParaRPr kumimoji="0" sz="1800" b="0" i="0" u="none" strike="noStrike" kern="0" cap="none" spc="0" normalizeH="0" baseline="0" noProof="0">
              <a:ln>
                <a:noFill/>
              </a:ln>
              <a:solidFill>
                <a:srgbClr val="0F6FC6"/>
              </a:solidFill>
              <a:effectLst/>
              <a:uLnTx/>
              <a:uFillTx/>
              <a:latin typeface="Cambria"/>
              <a:ea typeface="Cambria"/>
              <a:cs typeface="Cambria"/>
              <a:sym typeface="Cambria"/>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F6FC6"/>
                </a:solidFill>
                <a:effectLst/>
                <a:uLnTx/>
                <a:uFillTx/>
                <a:latin typeface="Cambria"/>
                <a:ea typeface="Cambria"/>
                <a:cs typeface="Cambria"/>
                <a:sym typeface="Cambria"/>
              </a:rPr>
              <a:t>Participating agencies: </a:t>
            </a:r>
            <a:endParaRPr kumimoji="0" sz="1800" b="0" i="0" u="none" strike="noStrike" kern="0" cap="none" spc="0" normalizeH="0" baseline="0" noProof="0">
              <a:ln>
                <a:noFill/>
              </a:ln>
              <a:solidFill>
                <a:srgbClr val="0F6FC6"/>
              </a:solidFill>
              <a:effectLst/>
              <a:uLnTx/>
              <a:uFillTx/>
              <a:latin typeface="Cambria"/>
              <a:ea typeface="Cambria"/>
              <a:cs typeface="Cambria"/>
              <a:sym typeface="Cambria"/>
            </a:endParaRPr>
          </a:p>
          <a:p>
            <a:pPr marL="457200" marR="0" lvl="0" indent="-342900" algn="l" defTabSz="914400" rtl="0" eaLnBrk="1" fontAlgn="auto" latinLnBrk="0" hangingPunct="1">
              <a:lnSpc>
                <a:spcPct val="115000"/>
              </a:lnSpc>
              <a:spcBef>
                <a:spcPts val="0"/>
              </a:spcBef>
              <a:spcAft>
                <a:spcPts val="0"/>
              </a:spcAft>
              <a:buClr>
                <a:srgbClr val="0F6FC6"/>
              </a:buClr>
              <a:buSzPts val="1800"/>
              <a:buFont typeface="Cambria"/>
              <a:buChar char="●"/>
              <a:tabLst/>
              <a:defRPr/>
            </a:pPr>
            <a:r>
              <a:rPr kumimoji="0" lang="en-US" sz="1800" b="0" i="0" u="none" strike="noStrike" kern="0" cap="none" spc="0" normalizeH="0" baseline="0" noProof="0">
                <a:ln>
                  <a:noFill/>
                </a:ln>
                <a:solidFill>
                  <a:srgbClr val="0F6FC6"/>
                </a:solidFill>
                <a:effectLst/>
                <a:uLnTx/>
                <a:uFillTx/>
                <a:latin typeface="Cambria"/>
                <a:ea typeface="Cambria"/>
                <a:cs typeface="Cambria"/>
                <a:sym typeface="Cambria"/>
              </a:rPr>
              <a:t>Santa Clara Valley Water District</a:t>
            </a:r>
            <a:endParaRPr kumimoji="0" sz="1800" b="0" i="0" u="none" strike="noStrike" kern="0" cap="none" spc="0" normalizeH="0" baseline="0" noProof="0">
              <a:ln>
                <a:noFill/>
              </a:ln>
              <a:solidFill>
                <a:srgbClr val="0F6FC6"/>
              </a:solidFill>
              <a:effectLst/>
              <a:uLnTx/>
              <a:uFillTx/>
              <a:latin typeface="Cambria"/>
              <a:ea typeface="Cambria"/>
              <a:cs typeface="Cambria"/>
              <a:sym typeface="Cambria"/>
            </a:endParaRPr>
          </a:p>
          <a:p>
            <a:pPr marL="457200" marR="0" lvl="0" indent="-342900" algn="l" defTabSz="914400" rtl="0" eaLnBrk="1" fontAlgn="auto" latinLnBrk="0" hangingPunct="1">
              <a:lnSpc>
                <a:spcPct val="115000"/>
              </a:lnSpc>
              <a:spcBef>
                <a:spcPts val="0"/>
              </a:spcBef>
              <a:spcAft>
                <a:spcPts val="0"/>
              </a:spcAft>
              <a:buClr>
                <a:srgbClr val="0F6FC6"/>
              </a:buClr>
              <a:buSzPts val="1800"/>
              <a:buFont typeface="Cambria"/>
              <a:buChar char="●"/>
              <a:tabLst/>
              <a:defRPr/>
            </a:pPr>
            <a:r>
              <a:rPr kumimoji="0" lang="en-US" sz="1800" b="0" i="0" u="none" strike="noStrike" kern="0" cap="none" spc="0" normalizeH="0" baseline="0" noProof="0">
                <a:ln>
                  <a:noFill/>
                </a:ln>
                <a:solidFill>
                  <a:srgbClr val="0F6FC6"/>
                </a:solidFill>
                <a:effectLst/>
                <a:uLnTx/>
                <a:uFillTx/>
                <a:latin typeface="Cambria"/>
                <a:ea typeface="Cambria"/>
                <a:cs typeface="Cambria"/>
                <a:sym typeface="Cambria"/>
              </a:rPr>
              <a:t>City of San Jose</a:t>
            </a:r>
            <a:endParaRPr kumimoji="0" sz="1800" b="0" i="0" u="none" strike="noStrike" kern="0" cap="none" spc="0" normalizeH="0" baseline="0" noProof="0">
              <a:ln>
                <a:noFill/>
              </a:ln>
              <a:solidFill>
                <a:srgbClr val="0F6FC6"/>
              </a:solidFill>
              <a:effectLst/>
              <a:uLnTx/>
              <a:uFillTx/>
              <a:latin typeface="Cambria"/>
              <a:ea typeface="Cambria"/>
              <a:cs typeface="Cambria"/>
              <a:sym typeface="Cambria"/>
            </a:endParaRPr>
          </a:p>
          <a:p>
            <a:pPr marL="457200" marR="0" lvl="0" indent="-342900" algn="l" defTabSz="914400" rtl="0" eaLnBrk="1" fontAlgn="auto" latinLnBrk="0" hangingPunct="1">
              <a:lnSpc>
                <a:spcPct val="115000"/>
              </a:lnSpc>
              <a:spcBef>
                <a:spcPts val="0"/>
              </a:spcBef>
              <a:spcAft>
                <a:spcPts val="0"/>
              </a:spcAft>
              <a:buClr>
                <a:srgbClr val="0F6FC6"/>
              </a:buClr>
              <a:buSzPts val="1800"/>
              <a:buFont typeface="Cambria"/>
              <a:buChar char="●"/>
              <a:tabLst/>
              <a:defRPr/>
            </a:pPr>
            <a:r>
              <a:rPr kumimoji="0" lang="en-US" sz="1800" b="0" i="0" u="none" strike="noStrike" kern="0" cap="none" spc="0" normalizeH="0" baseline="0" noProof="0">
                <a:ln>
                  <a:noFill/>
                </a:ln>
                <a:solidFill>
                  <a:srgbClr val="0F6FC6"/>
                </a:solidFill>
                <a:effectLst/>
                <a:uLnTx/>
                <a:uFillTx/>
                <a:latin typeface="Cambria"/>
                <a:ea typeface="Cambria"/>
                <a:cs typeface="Cambria"/>
                <a:sym typeface="Cambria"/>
              </a:rPr>
              <a:t>San Francisco Public Utilities Commission</a:t>
            </a:r>
            <a:endParaRPr kumimoji="0" sz="1800" b="0" i="0" u="none" strike="noStrike" kern="0" cap="none" spc="0" normalizeH="0" baseline="0" noProof="0">
              <a:ln>
                <a:noFill/>
              </a:ln>
              <a:solidFill>
                <a:srgbClr val="0F6FC6"/>
              </a:solidFill>
              <a:effectLst/>
              <a:uLnTx/>
              <a:uFillTx/>
              <a:latin typeface="Cambria"/>
              <a:ea typeface="Cambria"/>
              <a:cs typeface="Cambria"/>
              <a:sym typeface="Cambria"/>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F6FC6"/>
              </a:solidFill>
              <a:effectLst/>
              <a:uLnTx/>
              <a:uFillTx/>
              <a:latin typeface="Cambria"/>
              <a:ea typeface="Cambria"/>
              <a:cs typeface="Cambria"/>
              <a:sym typeface="Cambria"/>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F6FC6"/>
                </a:solidFill>
                <a:effectLst/>
                <a:uLnTx/>
                <a:uFillTx/>
                <a:latin typeface="Cambria"/>
                <a:ea typeface="Cambria"/>
                <a:cs typeface="Cambria"/>
                <a:sym typeface="Cambria"/>
              </a:rPr>
              <a:t>Funded by: </a:t>
            </a:r>
            <a:r>
              <a:rPr kumimoji="0" lang="en-US" sz="1800" b="1" i="0" u="none" strike="noStrike" kern="0" cap="none" spc="0" normalizeH="0" baseline="0" noProof="0">
                <a:ln>
                  <a:noFill/>
                </a:ln>
                <a:solidFill>
                  <a:srgbClr val="0F6FC6"/>
                </a:solidFill>
                <a:effectLst/>
                <a:uLnTx/>
                <a:uFillTx/>
                <a:latin typeface="Cambria"/>
                <a:ea typeface="Cambria"/>
                <a:cs typeface="Cambria"/>
                <a:sym typeface="Cambria"/>
              </a:rPr>
              <a:t>Water Career Pathways Consortium</a:t>
            </a:r>
            <a:endParaRPr kumimoji="0" sz="1800" b="1" i="0" u="none" strike="noStrike" kern="0" cap="none" spc="0" normalizeH="0" baseline="0" noProof="0">
              <a:ln>
                <a:noFill/>
              </a:ln>
              <a:solidFill>
                <a:srgbClr val="0F6FC6"/>
              </a:solidFill>
              <a:effectLst/>
              <a:uLnTx/>
              <a:uFillTx/>
              <a:latin typeface="Cambria"/>
              <a:ea typeface="Cambria"/>
              <a:cs typeface="Cambria"/>
              <a:sym typeface="Cambria"/>
            </a:endParaRPr>
          </a:p>
        </p:txBody>
      </p:sp>
      <p:sp>
        <p:nvSpPr>
          <p:cNvPr id="478" name="Shape 478"/>
          <p:cNvSpPr txBox="1"/>
          <p:nvPr/>
        </p:nvSpPr>
        <p:spPr>
          <a:xfrm>
            <a:off x="4831600" y="1084300"/>
            <a:ext cx="4134000" cy="37869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0F6FC6"/>
                </a:solidFill>
                <a:effectLst/>
                <a:uLnTx/>
                <a:uFillTx/>
                <a:latin typeface="Cambria"/>
                <a:ea typeface="Cambria"/>
                <a:cs typeface="Cambria"/>
                <a:sym typeface="Cambria"/>
              </a:rPr>
              <a:t>OUTCOMES</a:t>
            </a:r>
            <a:endParaRPr kumimoji="0" sz="1800" b="1" i="0" u="none" strike="noStrike" kern="0" cap="none" spc="0" normalizeH="0" baseline="0" noProof="0">
              <a:ln>
                <a:noFill/>
              </a:ln>
              <a:solidFill>
                <a:srgbClr val="0F6FC6"/>
              </a:solidFill>
              <a:effectLst/>
              <a:uLnTx/>
              <a:uFillTx/>
              <a:latin typeface="Cambria"/>
              <a:ea typeface="Cambria"/>
              <a:cs typeface="Cambria"/>
              <a:sym typeface="Cambria"/>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F6FC6"/>
              </a:solidFill>
              <a:effectLst/>
              <a:uLnTx/>
              <a:uFillTx/>
              <a:latin typeface="Cambria"/>
              <a:ea typeface="Cambria"/>
              <a:cs typeface="Cambria"/>
              <a:sym typeface="Cambria"/>
            </a:endParaRPr>
          </a:p>
          <a:p>
            <a:pPr marL="457200" marR="0" lvl="0" indent="-342900" algn="l" defTabSz="914400" rtl="0" eaLnBrk="1" fontAlgn="auto" latinLnBrk="0" hangingPunct="1">
              <a:lnSpc>
                <a:spcPct val="115000"/>
              </a:lnSpc>
              <a:spcBef>
                <a:spcPts val="0"/>
              </a:spcBef>
              <a:spcAft>
                <a:spcPts val="0"/>
              </a:spcAft>
              <a:buClr>
                <a:srgbClr val="0F6FC6"/>
              </a:buClr>
              <a:buSzPts val="1800"/>
              <a:buFont typeface="Cambria"/>
              <a:buChar char="●"/>
              <a:tabLst/>
              <a:defRPr/>
            </a:pPr>
            <a:r>
              <a:rPr kumimoji="0" lang="en-US" sz="1800" b="0" i="0" u="none" strike="noStrike" kern="0" cap="none" spc="0" normalizeH="0" baseline="0" noProof="0">
                <a:ln>
                  <a:noFill/>
                </a:ln>
                <a:solidFill>
                  <a:srgbClr val="0F6FC6"/>
                </a:solidFill>
                <a:effectLst/>
                <a:uLnTx/>
                <a:uFillTx/>
                <a:latin typeface="Cambria"/>
                <a:ea typeface="Cambria"/>
                <a:cs typeface="Cambria"/>
                <a:sym typeface="Cambria"/>
              </a:rPr>
              <a:t>15 summer + 22 spring externs = </a:t>
            </a:r>
            <a:r>
              <a:rPr kumimoji="0" lang="en-US" sz="1800" b="1" i="0" u="none" strike="noStrike" kern="0" cap="none" spc="0" normalizeH="0" baseline="0" noProof="0">
                <a:ln>
                  <a:noFill/>
                </a:ln>
                <a:solidFill>
                  <a:srgbClr val="0F6FC6"/>
                </a:solidFill>
                <a:effectLst/>
                <a:uLnTx/>
                <a:uFillTx/>
                <a:latin typeface="Cambria"/>
                <a:ea typeface="Cambria"/>
                <a:cs typeface="Cambria"/>
                <a:sym typeface="Cambria"/>
              </a:rPr>
              <a:t>37 externs</a:t>
            </a:r>
            <a:endParaRPr kumimoji="0" sz="1800" b="1" i="0" u="none" strike="noStrike" kern="0" cap="none" spc="0" normalizeH="0" baseline="0" noProof="0">
              <a:ln>
                <a:noFill/>
              </a:ln>
              <a:solidFill>
                <a:srgbClr val="0F6FC6"/>
              </a:solidFill>
              <a:effectLst/>
              <a:uLnTx/>
              <a:uFillTx/>
              <a:latin typeface="Cambria"/>
              <a:ea typeface="Cambria"/>
              <a:cs typeface="Cambria"/>
              <a:sym typeface="Cambria"/>
            </a:endParaRPr>
          </a:p>
          <a:p>
            <a:pPr marL="457200" marR="0" lvl="0" indent="-342900" algn="l" defTabSz="914400" rtl="0" eaLnBrk="1" fontAlgn="auto" latinLnBrk="0" hangingPunct="1">
              <a:lnSpc>
                <a:spcPct val="115000"/>
              </a:lnSpc>
              <a:spcBef>
                <a:spcPts val="0"/>
              </a:spcBef>
              <a:spcAft>
                <a:spcPts val="0"/>
              </a:spcAft>
              <a:buClr>
                <a:srgbClr val="0F6FC6"/>
              </a:buClr>
              <a:buSzPts val="1800"/>
              <a:buFont typeface="Cambria"/>
              <a:buChar char="●"/>
              <a:tabLst/>
              <a:defRPr/>
            </a:pPr>
            <a:r>
              <a:rPr kumimoji="0" lang="en-US" sz="1800" b="1" i="0" u="none" strike="noStrike" kern="0" cap="none" spc="0" normalizeH="0" baseline="0" noProof="0">
                <a:ln>
                  <a:noFill/>
                </a:ln>
                <a:solidFill>
                  <a:srgbClr val="0F6FC6"/>
                </a:solidFill>
                <a:effectLst/>
                <a:uLnTx/>
                <a:uFillTx/>
                <a:latin typeface="Cambria"/>
                <a:ea typeface="Cambria"/>
                <a:cs typeface="Cambria"/>
                <a:sym typeface="Cambria"/>
              </a:rPr>
              <a:t>100% </a:t>
            </a:r>
            <a:r>
              <a:rPr kumimoji="0" lang="en-US" sz="1800" b="0" i="0" u="none" strike="noStrike" kern="0" cap="none" spc="0" normalizeH="0" baseline="0" noProof="0">
                <a:ln>
                  <a:noFill/>
                </a:ln>
                <a:solidFill>
                  <a:srgbClr val="0F6FC6"/>
                </a:solidFill>
                <a:effectLst/>
                <a:uLnTx/>
                <a:uFillTx/>
                <a:latin typeface="Cambria"/>
                <a:ea typeface="Cambria"/>
                <a:cs typeface="Cambria"/>
                <a:sym typeface="Cambria"/>
              </a:rPr>
              <a:t>of those 37 developed complete lesson outlines</a:t>
            </a:r>
            <a:endParaRPr kumimoji="0" sz="1800" b="0" i="0" u="none" strike="noStrike" kern="0" cap="none" spc="0" normalizeH="0" baseline="0" noProof="0">
              <a:ln>
                <a:noFill/>
              </a:ln>
              <a:solidFill>
                <a:srgbClr val="0F6FC6"/>
              </a:solidFill>
              <a:effectLst/>
              <a:uLnTx/>
              <a:uFillTx/>
              <a:latin typeface="Cambria"/>
              <a:ea typeface="Cambria"/>
              <a:cs typeface="Cambria"/>
              <a:sym typeface="Cambria"/>
            </a:endParaRPr>
          </a:p>
          <a:p>
            <a:pPr marL="457200" marR="0" lvl="0" indent="-342900" algn="l" defTabSz="914400" rtl="0" eaLnBrk="1" fontAlgn="auto" latinLnBrk="0" hangingPunct="1">
              <a:lnSpc>
                <a:spcPct val="115000"/>
              </a:lnSpc>
              <a:spcBef>
                <a:spcPts val="0"/>
              </a:spcBef>
              <a:spcAft>
                <a:spcPts val="0"/>
              </a:spcAft>
              <a:buClr>
                <a:srgbClr val="0F6FC6"/>
              </a:buClr>
              <a:buSzPts val="1800"/>
              <a:buFont typeface="Cambria"/>
              <a:buChar char="●"/>
              <a:tabLst/>
              <a:defRPr/>
            </a:pPr>
            <a:r>
              <a:rPr kumimoji="0" lang="en-US" sz="1800" b="0" i="0" u="none" strike="noStrike" kern="0" cap="none" spc="0" normalizeH="0" baseline="0" noProof="0">
                <a:ln>
                  <a:noFill/>
                </a:ln>
                <a:solidFill>
                  <a:srgbClr val="0F6FC6"/>
                </a:solidFill>
                <a:effectLst/>
                <a:uLnTx/>
                <a:uFillTx/>
                <a:latin typeface="Cambria"/>
                <a:ea typeface="Cambria"/>
                <a:cs typeface="Cambria"/>
                <a:sym typeface="Cambria"/>
              </a:rPr>
              <a:t>AND </a:t>
            </a:r>
            <a:r>
              <a:rPr kumimoji="0" lang="en-US" sz="1800" b="1" i="0" u="none" strike="noStrike" kern="0" cap="none" spc="0" normalizeH="0" baseline="0" noProof="0">
                <a:ln>
                  <a:noFill/>
                </a:ln>
                <a:solidFill>
                  <a:srgbClr val="0F6FC6"/>
                </a:solidFill>
                <a:effectLst/>
                <a:uLnTx/>
                <a:uFillTx/>
                <a:latin typeface="Cambria"/>
                <a:ea typeface="Cambria"/>
                <a:cs typeface="Cambria"/>
                <a:sym typeface="Cambria"/>
              </a:rPr>
              <a:t>100% </a:t>
            </a:r>
            <a:r>
              <a:rPr kumimoji="0" lang="en-US" sz="1800" b="0" i="0" u="none" strike="noStrike" kern="0" cap="none" spc="0" normalizeH="0" baseline="0" noProof="0">
                <a:ln>
                  <a:noFill/>
                </a:ln>
                <a:solidFill>
                  <a:srgbClr val="0F6FC6"/>
                </a:solidFill>
                <a:effectLst/>
                <a:uLnTx/>
                <a:uFillTx/>
                <a:latin typeface="Cambria"/>
                <a:ea typeface="Cambria"/>
                <a:cs typeface="Cambria"/>
                <a:sym typeface="Cambria"/>
              </a:rPr>
              <a:t>said they planned to use those lessons with students</a:t>
            </a:r>
            <a:endParaRPr kumimoji="0" sz="1800" b="1" i="0" u="none" strike="noStrike" kern="0" cap="none" spc="0" normalizeH="0" baseline="0" noProof="0">
              <a:ln>
                <a:noFill/>
              </a:ln>
              <a:solidFill>
                <a:srgbClr val="0F6FC6"/>
              </a:solidFill>
              <a:effectLst/>
              <a:uLnTx/>
              <a:uFillTx/>
              <a:latin typeface="Cambria"/>
              <a:ea typeface="Cambria"/>
              <a:cs typeface="Cambria"/>
              <a:sym typeface="Cambria"/>
            </a:endParaRPr>
          </a:p>
          <a:p>
            <a:pPr marL="457200" marR="0" lvl="0" indent="-342900" algn="l" defTabSz="914400" rtl="0" eaLnBrk="1" fontAlgn="auto" latinLnBrk="0" hangingPunct="1">
              <a:lnSpc>
                <a:spcPct val="115000"/>
              </a:lnSpc>
              <a:spcBef>
                <a:spcPts val="0"/>
              </a:spcBef>
              <a:spcAft>
                <a:spcPts val="0"/>
              </a:spcAft>
              <a:buClr>
                <a:srgbClr val="0F6FC6"/>
              </a:buClr>
              <a:buSzPts val="1800"/>
              <a:buFont typeface="Cambria"/>
              <a:buChar char="●"/>
              <a:tabLst/>
              <a:defRPr/>
            </a:pPr>
            <a:r>
              <a:rPr kumimoji="0" lang="en-US" sz="1800" b="0" i="0" u="none" strike="noStrike" kern="0" cap="none" spc="0" normalizeH="0" baseline="0" noProof="0">
                <a:ln>
                  <a:noFill/>
                </a:ln>
                <a:solidFill>
                  <a:srgbClr val="0F6FC6"/>
                </a:solidFill>
                <a:effectLst/>
                <a:uLnTx/>
                <a:uFillTx/>
                <a:latin typeface="Cambria"/>
                <a:ea typeface="Cambria"/>
                <a:cs typeface="Cambria"/>
                <a:sym typeface="Cambria"/>
              </a:rPr>
              <a:t>Lesson Brainstorms Generated: </a:t>
            </a:r>
            <a:r>
              <a:rPr kumimoji="0" lang="en-US" sz="1800" b="1" i="0" u="none" strike="noStrike" kern="0" cap="none" spc="0" normalizeH="0" baseline="0" noProof="0">
                <a:ln>
                  <a:noFill/>
                </a:ln>
                <a:solidFill>
                  <a:srgbClr val="0F6FC6"/>
                </a:solidFill>
                <a:effectLst/>
                <a:uLnTx/>
                <a:uFillTx/>
                <a:latin typeface="Cambria"/>
                <a:ea typeface="Cambria"/>
                <a:cs typeface="Cambria"/>
                <a:sym typeface="Cambria"/>
              </a:rPr>
              <a:t>186</a:t>
            </a:r>
            <a:endParaRPr kumimoji="0" sz="1800" b="1" i="0" u="none" strike="noStrike" kern="0" cap="none" spc="0" normalizeH="0" baseline="0" noProof="0">
              <a:ln>
                <a:noFill/>
              </a:ln>
              <a:solidFill>
                <a:srgbClr val="0F6FC6"/>
              </a:solidFill>
              <a:effectLst/>
              <a:uLnTx/>
              <a:uFillTx/>
              <a:latin typeface="Cambria"/>
              <a:ea typeface="Cambria"/>
              <a:cs typeface="Cambria"/>
              <a:sym typeface="Cambria"/>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F6FC6"/>
              </a:solidFill>
              <a:effectLst/>
              <a:uLnTx/>
              <a:uFillTx/>
              <a:latin typeface="Cambria"/>
              <a:ea typeface="Cambria"/>
              <a:cs typeface="Cambria"/>
              <a:sym typeface="Cambri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23" y="0"/>
            <a:ext cx="9148823" cy="762000"/>
          </a:xfrm>
          <a:prstGeom prst="rect">
            <a:avLst/>
          </a:prstGeom>
          <a:solidFill>
            <a:srgbClr val="2C9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769"/>
              </a:solidFill>
            </a:endParaRPr>
          </a:p>
        </p:txBody>
      </p:sp>
      <p:sp>
        <p:nvSpPr>
          <p:cNvPr id="48130" name="Rectangle 2"/>
          <p:cNvSpPr txBox="1">
            <a:spLocks noChangeArrowheads="1"/>
          </p:cNvSpPr>
          <p:nvPr/>
        </p:nvSpPr>
        <p:spPr bwMode="auto">
          <a:xfrm>
            <a:off x="30346" y="0"/>
            <a:ext cx="8610600" cy="1143000"/>
          </a:xfrm>
          <a:prstGeom prst="rect">
            <a:avLst/>
          </a:prstGeom>
          <a:noFill/>
          <a:ln w="9525">
            <a:noFill/>
            <a:miter lim="800000"/>
            <a:headEnd/>
            <a:tailEnd/>
          </a:ln>
        </p:spPr>
        <p:txBody>
          <a:bodyPr/>
          <a:lstStyle/>
          <a:p>
            <a:pPr algn="ctr" defTabSz="457200"/>
            <a:r>
              <a:rPr lang="en-US" sz="3200" b="1" dirty="0">
                <a:solidFill>
                  <a:schemeClr val="bg1"/>
                </a:solidFill>
                <a:effectLst>
                  <a:outerShdw blurRad="38100" dist="38100" dir="2700000" algn="tl">
                    <a:srgbClr val="000000">
                      <a:alpha val="43137"/>
                    </a:srgbClr>
                  </a:outerShdw>
                </a:effectLst>
                <a:latin typeface="Gotham-Medium"/>
                <a:ea typeface="Gotham-Book"/>
                <a:cs typeface="Gotham-Book"/>
              </a:rPr>
              <a:t>What’s In It For You? </a:t>
            </a:r>
          </a:p>
          <a:p>
            <a:pPr marL="463550" defTabSz="457200">
              <a:tabLst>
                <a:tab pos="463550" algn="l"/>
              </a:tabLst>
            </a:pPr>
            <a:endParaRPr lang="en-US" sz="4400" b="1" dirty="0">
              <a:solidFill>
                <a:schemeClr val="accent1"/>
              </a:solidFill>
              <a:latin typeface="Cambria" panose="02040503050406030204" pitchFamily="18" charset="0"/>
              <a:ea typeface="Gotham-Book"/>
              <a:cs typeface="Gotham-Book"/>
            </a:endParaRPr>
          </a:p>
          <a:p>
            <a:pPr marL="463550" defTabSz="457200">
              <a:tabLst>
                <a:tab pos="463550" algn="l"/>
              </a:tabLst>
            </a:pPr>
            <a:endParaRPr lang="en-US" sz="4400" b="1" dirty="0">
              <a:solidFill>
                <a:schemeClr val="accent1"/>
              </a:solidFill>
              <a:latin typeface="Cambria" panose="02040503050406030204" pitchFamily="18" charset="0"/>
              <a:ea typeface="Gotham-Book"/>
              <a:cs typeface="Gotham-Book"/>
            </a:endParaRPr>
          </a:p>
          <a:p>
            <a:pPr marL="463550" defTabSz="457200">
              <a:tabLst>
                <a:tab pos="463550" algn="l"/>
              </a:tabLst>
            </a:pPr>
            <a:r>
              <a:rPr lang="en-US" sz="4400" b="1" dirty="0">
                <a:solidFill>
                  <a:schemeClr val="accent1"/>
                </a:solidFill>
                <a:latin typeface="Cambria" panose="02040503050406030204" pitchFamily="18" charset="0"/>
                <a:ea typeface="Gotham-Book"/>
                <a:cs typeface="Gotham-Book"/>
              </a:rPr>
              <a:t>Principles you can apply to your own opportunities for collaboration  </a:t>
            </a:r>
          </a:p>
          <a:p>
            <a:pPr marL="463550" defTabSz="457200">
              <a:tabLst>
                <a:tab pos="463550" algn="l"/>
              </a:tabLst>
            </a:pPr>
            <a:endParaRPr lang="en-US" sz="4400" b="1" dirty="0">
              <a:solidFill>
                <a:schemeClr val="accent1"/>
              </a:solidFill>
              <a:latin typeface="Cambria" panose="02040503050406030204" pitchFamily="18" charset="0"/>
              <a:ea typeface="Gotham-Book"/>
              <a:cs typeface="Gotham-Book"/>
            </a:endParaRPr>
          </a:p>
          <a:p>
            <a:pPr marL="463550" defTabSz="457200">
              <a:tabLst>
                <a:tab pos="463550" algn="l"/>
              </a:tabLst>
            </a:pPr>
            <a:r>
              <a:rPr lang="en-US" sz="4400" b="1" dirty="0">
                <a:solidFill>
                  <a:schemeClr val="accent1"/>
                </a:solidFill>
                <a:latin typeface="Cambria" panose="02040503050406030204" pitchFamily="18" charset="0"/>
                <a:ea typeface="Gotham-Book"/>
                <a:cs typeface="Gotham-Book"/>
              </a:rPr>
              <a:t>Products available from the BAYWORK website </a:t>
            </a:r>
          </a:p>
          <a:p>
            <a:pPr marL="463550" defTabSz="457200">
              <a:tabLst>
                <a:tab pos="463550" algn="l"/>
              </a:tabLst>
            </a:pPr>
            <a:endParaRPr lang="en-US" sz="4400" b="1" dirty="0">
              <a:solidFill>
                <a:schemeClr val="accent1"/>
              </a:solidFill>
              <a:latin typeface="Cambria" panose="02040503050406030204" pitchFamily="18" charset="0"/>
              <a:ea typeface="Gotham-Book"/>
              <a:cs typeface="Gotham-Book"/>
            </a:endParaRPr>
          </a:p>
          <a:p>
            <a:pPr marL="463550" defTabSz="457200">
              <a:tabLst>
                <a:tab pos="463550" algn="l"/>
              </a:tabLst>
            </a:pPr>
            <a:endParaRPr lang="en-US" sz="4400" b="1" dirty="0">
              <a:solidFill>
                <a:schemeClr val="accent1"/>
              </a:solidFill>
              <a:latin typeface="Cambria" panose="02040503050406030204" pitchFamily="18" charset="0"/>
              <a:ea typeface="Gotham-Book"/>
              <a:cs typeface="Gotham-Book"/>
            </a:endParaRPr>
          </a:p>
          <a:p>
            <a:pPr marL="463550" defTabSz="457200">
              <a:tabLst>
                <a:tab pos="463550" algn="l"/>
              </a:tabLst>
            </a:pPr>
            <a:endParaRPr lang="en-US" sz="5400" b="1" dirty="0">
              <a:solidFill>
                <a:schemeClr val="accent1"/>
              </a:solidFill>
              <a:latin typeface="Cambria" panose="02040503050406030204" pitchFamily="18" charset="0"/>
              <a:ea typeface="Gotham-Book"/>
              <a:cs typeface="Gotham-Book"/>
            </a:endParaRPr>
          </a:p>
        </p:txBody>
      </p:sp>
      <p:pic>
        <p:nvPicPr>
          <p:cNvPr id="6" name="Picture 8" descr="bayworklogo_white.eps"/>
          <p:cNvPicPr>
            <a:picLocks noChangeAspect="1"/>
          </p:cNvPicPr>
          <p:nvPr/>
        </p:nvPicPr>
        <p:blipFill>
          <a:blip r:embed="rId2" cstate="email">
            <a:extLst>
              <a:ext uri="{28A0092B-C50C-407E-A947-70E740481C1C}">
                <a14:useLocalDpi xmlns:a14="http://schemas.microsoft.com/office/drawing/2010/main"/>
              </a:ext>
            </a:extLst>
          </a:blip>
          <a:srcRect t="-17371" r="-14084"/>
          <a:stretch>
            <a:fillRect/>
          </a:stretch>
        </p:blipFill>
        <p:spPr bwMode="auto">
          <a:xfrm>
            <a:off x="8001000" y="152400"/>
            <a:ext cx="1219200" cy="361950"/>
          </a:xfrm>
          <a:prstGeom prst="rect">
            <a:avLst/>
          </a:prstGeom>
          <a:noFill/>
          <a:ln w="9525">
            <a:noFill/>
            <a:miter lim="800000"/>
            <a:headEnd/>
            <a:tailEnd/>
          </a:ln>
        </p:spPr>
      </p:pic>
    </p:spTree>
    <p:extLst>
      <p:ext uri="{BB962C8B-B14F-4D97-AF65-F5344CB8AC3E}">
        <p14:creationId xmlns:p14="http://schemas.microsoft.com/office/powerpoint/2010/main" val="1144101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5660" y="723478"/>
            <a:ext cx="7781365" cy="6012873"/>
          </a:xfrm>
          <a:prstGeom prst="rect">
            <a:avLst/>
          </a:prstGeom>
        </p:spPr>
      </p:pic>
      <p:sp>
        <p:nvSpPr>
          <p:cNvPr id="14" name="Rectangle 13">
            <a:extLst>
              <a:ext uri="{FF2B5EF4-FFF2-40B4-BE49-F238E27FC236}">
                <a16:creationId xmlns:a16="http://schemas.microsoft.com/office/drawing/2014/main" id="{ABD2BE46-AC17-4F10-9A56-667CAF57262C}"/>
              </a:ext>
            </a:extLst>
          </p:cNvPr>
          <p:cNvSpPr/>
          <p:nvPr/>
        </p:nvSpPr>
        <p:spPr>
          <a:xfrm>
            <a:off x="7920657" y="4648200"/>
            <a:ext cx="999121" cy="1896214"/>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50006"/>
            <a:ext cx="9144000" cy="690800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14708"/>
            <a:ext cx="9148823" cy="762000"/>
          </a:xfrm>
          <a:prstGeom prst="rect">
            <a:avLst/>
          </a:prstGeom>
          <a:solidFill>
            <a:srgbClr val="2C9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769"/>
              </a:solidFill>
            </a:endParaRPr>
          </a:p>
        </p:txBody>
      </p:sp>
      <p:sp>
        <p:nvSpPr>
          <p:cNvPr id="48130" name="Rectangle 2"/>
          <p:cNvSpPr txBox="1">
            <a:spLocks noChangeArrowheads="1"/>
          </p:cNvSpPr>
          <p:nvPr/>
        </p:nvSpPr>
        <p:spPr bwMode="auto">
          <a:xfrm>
            <a:off x="990" y="9104"/>
            <a:ext cx="9143010" cy="714375"/>
          </a:xfrm>
          <a:prstGeom prst="rect">
            <a:avLst/>
          </a:prstGeom>
          <a:noFill/>
          <a:ln w="9525">
            <a:noFill/>
            <a:miter lim="800000"/>
            <a:headEnd/>
            <a:tailEnd/>
          </a:ln>
        </p:spPr>
        <p:txBody>
          <a:bodyPr/>
          <a:lstStyle/>
          <a:p>
            <a:pPr algn="ctr" defTabSz="457200"/>
            <a:r>
              <a:rPr lang="en-US" sz="3600" b="1" dirty="0">
                <a:solidFill>
                  <a:schemeClr val="bg1"/>
                </a:solidFill>
                <a:effectLst>
                  <a:outerShdw blurRad="38100" dist="38100" dir="2700000" algn="tl">
                    <a:srgbClr val="000000">
                      <a:alpha val="43137"/>
                    </a:srgbClr>
                  </a:outerShdw>
                </a:effectLst>
                <a:latin typeface="+mj-lt"/>
                <a:ea typeface="Gotham-Book"/>
                <a:cs typeface="Gotham-Book"/>
              </a:rPr>
              <a:t>BAYWORK  a Regional Consortium</a:t>
            </a:r>
          </a:p>
        </p:txBody>
      </p:sp>
      <p:pic>
        <p:nvPicPr>
          <p:cNvPr id="6" name="Picture 8" descr="bayworklogo_white.eps"/>
          <p:cNvPicPr>
            <a:picLocks noChangeAspect="1"/>
          </p:cNvPicPr>
          <p:nvPr/>
        </p:nvPicPr>
        <p:blipFill>
          <a:blip r:embed="rId3" cstate="email">
            <a:extLst>
              <a:ext uri="{28A0092B-C50C-407E-A947-70E740481C1C}">
                <a14:useLocalDpi xmlns:a14="http://schemas.microsoft.com/office/drawing/2010/main"/>
              </a:ext>
            </a:extLst>
          </a:blip>
          <a:srcRect t="-17371" r="-14084"/>
          <a:stretch>
            <a:fillRect/>
          </a:stretch>
        </p:blipFill>
        <p:spPr bwMode="auto">
          <a:xfrm>
            <a:off x="7915275" y="185316"/>
            <a:ext cx="1219200" cy="361950"/>
          </a:xfrm>
          <a:prstGeom prst="rect">
            <a:avLst/>
          </a:prstGeom>
          <a:noFill/>
          <a:ln w="9525">
            <a:noFill/>
            <a:miter lim="800000"/>
            <a:headEnd/>
            <a:tailEnd/>
          </a:ln>
        </p:spPr>
      </p:pic>
      <p:pic>
        <p:nvPicPr>
          <p:cNvPr id="3" name="Picture 2">
            <a:extLst>
              <a:ext uri="{FF2B5EF4-FFF2-40B4-BE49-F238E27FC236}">
                <a16:creationId xmlns:a16="http://schemas.microsoft.com/office/drawing/2014/main" id="{4128116D-0C87-4A38-A5BB-128DF3D838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99531" y="2469138"/>
            <a:ext cx="775146" cy="775146"/>
          </a:xfrm>
          <a:prstGeom prst="rect">
            <a:avLst/>
          </a:prstGeom>
        </p:spPr>
      </p:pic>
      <p:pic>
        <p:nvPicPr>
          <p:cNvPr id="8" name="Picture 7">
            <a:extLst>
              <a:ext uri="{FF2B5EF4-FFF2-40B4-BE49-F238E27FC236}">
                <a16:creationId xmlns:a16="http://schemas.microsoft.com/office/drawing/2014/main" id="{AA6155C9-EE12-4C04-8DA3-7BA6FD37F0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89039" y="5382930"/>
            <a:ext cx="660705" cy="662733"/>
          </a:xfrm>
          <a:prstGeom prst="rect">
            <a:avLst/>
          </a:prstGeom>
        </p:spPr>
      </p:pic>
      <p:pic>
        <p:nvPicPr>
          <p:cNvPr id="11" name="Picture 10">
            <a:extLst>
              <a:ext uri="{FF2B5EF4-FFF2-40B4-BE49-F238E27FC236}">
                <a16:creationId xmlns:a16="http://schemas.microsoft.com/office/drawing/2014/main" id="{3246A33C-9D94-46D9-B0A7-B351602B261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79426" y="3534424"/>
            <a:ext cx="919412" cy="802661"/>
          </a:xfrm>
          <a:prstGeom prst="rect">
            <a:avLst/>
          </a:prstGeom>
        </p:spPr>
      </p:pic>
      <p:pic>
        <p:nvPicPr>
          <p:cNvPr id="13" name="Picture 12">
            <a:extLst>
              <a:ext uri="{FF2B5EF4-FFF2-40B4-BE49-F238E27FC236}">
                <a16:creationId xmlns:a16="http://schemas.microsoft.com/office/drawing/2014/main" id="{D67347A0-A20F-4E62-8290-0649C8F946A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73525" y="4714909"/>
            <a:ext cx="653536" cy="643482"/>
          </a:xfrm>
          <a:prstGeom prst="rect">
            <a:avLst/>
          </a:prstGeom>
        </p:spPr>
      </p:pic>
      <p:pic>
        <p:nvPicPr>
          <p:cNvPr id="16" name="Picture 15">
            <a:extLst>
              <a:ext uri="{FF2B5EF4-FFF2-40B4-BE49-F238E27FC236}">
                <a16:creationId xmlns:a16="http://schemas.microsoft.com/office/drawing/2014/main" id="{2D3B27BF-1A73-44A0-AEE3-3FEFA458FD9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89443" y="1318443"/>
            <a:ext cx="817521" cy="826311"/>
          </a:xfrm>
          <a:prstGeom prst="rect">
            <a:avLst/>
          </a:prstGeom>
        </p:spPr>
      </p:pic>
      <p:sp>
        <p:nvSpPr>
          <p:cNvPr id="17" name="Rectangle 16">
            <a:extLst>
              <a:ext uri="{FF2B5EF4-FFF2-40B4-BE49-F238E27FC236}">
                <a16:creationId xmlns:a16="http://schemas.microsoft.com/office/drawing/2014/main" id="{07B429A1-FCC8-4B99-AED1-3852393E79A8}"/>
              </a:ext>
            </a:extLst>
          </p:cNvPr>
          <p:cNvSpPr/>
          <p:nvPr/>
        </p:nvSpPr>
        <p:spPr>
          <a:xfrm>
            <a:off x="7850824" y="6069476"/>
            <a:ext cx="1176617" cy="461665"/>
          </a:xfrm>
          <a:prstGeom prst="rect">
            <a:avLst/>
          </a:prstGeom>
        </p:spPr>
        <p:txBody>
          <a:bodyPr wrap="square">
            <a:spAutoFit/>
          </a:bodyPr>
          <a:lstStyle/>
          <a:p>
            <a:r>
              <a:rPr lang="en-US" sz="800" dirty="0">
                <a:solidFill>
                  <a:schemeClr val="tx2"/>
                </a:solidFill>
                <a:latin typeface="+mj-lt"/>
              </a:rPr>
              <a:t>South San Francisco &amp; San Bruno Wastewater Treatment Plant</a:t>
            </a:r>
          </a:p>
        </p:txBody>
      </p:sp>
      <p:sp>
        <p:nvSpPr>
          <p:cNvPr id="15" name="Slide Number Placeholder 1">
            <a:extLst>
              <a:ext uri="{FF2B5EF4-FFF2-40B4-BE49-F238E27FC236}">
                <a16:creationId xmlns:a16="http://schemas.microsoft.com/office/drawing/2014/main" id="{32F961F9-9FD6-4DE0-8369-65988CE76114}"/>
              </a:ext>
            </a:extLst>
          </p:cNvPr>
          <p:cNvSpPr>
            <a:spLocks noGrp="1"/>
          </p:cNvSpPr>
          <p:nvPr>
            <p:ph type="sldNum" sz="quarter" idx="12"/>
          </p:nvPr>
        </p:nvSpPr>
        <p:spPr>
          <a:xfrm>
            <a:off x="7924800" y="6356350"/>
            <a:ext cx="762000" cy="365125"/>
          </a:xfrm>
        </p:spPr>
        <p:txBody>
          <a:bodyPr/>
          <a:lstStyle/>
          <a:p>
            <a:fld id="{080B42D5-9093-40E8-B855-677710BBBCFE}" type="slidenum">
              <a:rPr lang="en-US" smtClean="0"/>
              <a:pPr/>
              <a:t>2</a:t>
            </a:fld>
            <a:endParaRPr lang="en-US" dirty="0"/>
          </a:p>
        </p:txBody>
      </p:sp>
    </p:spTree>
    <p:extLst>
      <p:ext uri="{BB962C8B-B14F-4D97-AF65-F5344CB8AC3E}">
        <p14:creationId xmlns:p14="http://schemas.microsoft.com/office/powerpoint/2010/main" val="1394163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2717667"/>
            <a:ext cx="7086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124200" y="2889800"/>
            <a:ext cx="2638864" cy="646331"/>
          </a:xfrm>
          <a:prstGeom prst="rect">
            <a:avLst/>
          </a:prstGeom>
          <a:noFill/>
        </p:spPr>
        <p:txBody>
          <a:bodyPr wrap="none" rtlCol="0">
            <a:spAutoFit/>
          </a:bodyPr>
          <a:lstStyle/>
          <a:p>
            <a:r>
              <a:rPr lang="en-US" sz="3600" b="1" dirty="0">
                <a:solidFill>
                  <a:schemeClr val="bg1"/>
                </a:solidFill>
              </a:rPr>
              <a:t>Questions?</a:t>
            </a:r>
          </a:p>
        </p:txBody>
      </p:sp>
      <p:pic>
        <p:nvPicPr>
          <p:cNvPr id="6" name="Picture 3" descr="\\uswck1s01\MSS\Projects\BAYWORK\bayworklogo-revised-nodescriptor.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83037" y="6019800"/>
            <a:ext cx="2196136" cy="73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306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0006"/>
            <a:ext cx="9144000" cy="690800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0" y="-14708"/>
            <a:ext cx="9148823" cy="762000"/>
          </a:xfrm>
          <a:prstGeom prst="rect">
            <a:avLst/>
          </a:prstGeom>
          <a:solidFill>
            <a:srgbClr val="2C9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769"/>
              </a:solidFill>
            </a:endParaRPr>
          </a:p>
        </p:txBody>
      </p:sp>
      <p:sp>
        <p:nvSpPr>
          <p:cNvPr id="48130" name="Rectangle 2"/>
          <p:cNvSpPr txBox="1">
            <a:spLocks noChangeArrowheads="1"/>
          </p:cNvSpPr>
          <p:nvPr/>
        </p:nvSpPr>
        <p:spPr bwMode="auto">
          <a:xfrm>
            <a:off x="1504385" y="0"/>
            <a:ext cx="6039415" cy="714375"/>
          </a:xfrm>
          <a:prstGeom prst="rect">
            <a:avLst/>
          </a:prstGeom>
          <a:noFill/>
          <a:ln w="9525">
            <a:noFill/>
            <a:miter lim="800000"/>
            <a:headEnd/>
            <a:tailEnd/>
          </a:ln>
        </p:spPr>
        <p:txBody>
          <a:bodyPr/>
          <a:lstStyle/>
          <a:p>
            <a:pPr algn="ctr" defTabSz="457200"/>
            <a:r>
              <a:rPr lang="en-US" sz="3200" b="1" dirty="0">
                <a:solidFill>
                  <a:schemeClr val="bg1"/>
                </a:solidFill>
                <a:effectLst>
                  <a:outerShdw blurRad="38100" dist="38100" dir="2700000" algn="tl">
                    <a:srgbClr val="000000">
                      <a:alpha val="43137"/>
                    </a:srgbClr>
                  </a:outerShdw>
                </a:effectLst>
                <a:latin typeface="Aharoni" panose="02010803020104030203" pitchFamily="2" charset="-79"/>
                <a:ea typeface="Gotham-Book"/>
                <a:cs typeface="Aharoni" panose="02010803020104030203" pitchFamily="2" charset="-79"/>
              </a:rPr>
              <a:t>  </a:t>
            </a:r>
            <a:r>
              <a:rPr lang="en-US" sz="3600" b="1" dirty="0">
                <a:solidFill>
                  <a:schemeClr val="bg1"/>
                </a:solidFill>
                <a:effectLst>
                  <a:outerShdw blurRad="38100" dist="38100" dir="2700000" algn="tl">
                    <a:srgbClr val="000000">
                      <a:alpha val="43137"/>
                    </a:srgbClr>
                  </a:outerShdw>
                </a:effectLst>
                <a:latin typeface="Century Gothic" charset="0"/>
                <a:ea typeface="Gotham-Book"/>
                <a:cs typeface="Aharoni" panose="02010803020104030203" pitchFamily="2" charset="-79"/>
              </a:rPr>
              <a:t>Mission-Critical Jobs</a:t>
            </a:r>
            <a:endParaRPr lang="en-US" sz="3200" b="1" dirty="0">
              <a:solidFill>
                <a:schemeClr val="bg1"/>
              </a:solidFill>
              <a:latin typeface="Century Gothic" charset="0"/>
              <a:ea typeface="Century Gothic" charset="0"/>
              <a:cs typeface="Century Gothic" charset="0"/>
            </a:endParaRPr>
          </a:p>
        </p:txBody>
      </p:sp>
      <p:pic>
        <p:nvPicPr>
          <p:cNvPr id="7" name="Picture 2" descr="electric">
            <a:hlinkClick r:id="rId3"/>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8600" y="1165225"/>
            <a:ext cx="857250" cy="9620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electronic maintenance technician/instrument technician">
            <a:hlinkClick r:id="rId5"/>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03200" y="2551457"/>
            <a:ext cx="8572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Engineer, career">
            <a:hlinkClick r:id="rId7"/>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04775" y="4081759"/>
            <a:ext cx="857250" cy="9429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mechanic, machinist">
            <a:hlinkClick r:id="rId9"/>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279400" y="5434883"/>
            <a:ext cx="8572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fish">
            <a:hlinkClick r:id="rId11"/>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4481441" y="1165225"/>
            <a:ext cx="8572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water distribution operator">
            <a:hlinkClick r:id="rId13"/>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4584700" y="2275232"/>
            <a:ext cx="857250" cy="9620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water treatment operator, water">
            <a:hlinkClick r:id="rId15"/>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4505325" y="3881735"/>
            <a:ext cx="857250" cy="9525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117600" y="5529305"/>
            <a:ext cx="3714750" cy="461665"/>
          </a:xfrm>
          <a:prstGeom prst="rect">
            <a:avLst/>
          </a:prstGeom>
          <a:noFill/>
        </p:spPr>
        <p:txBody>
          <a:bodyPr wrap="square" rtlCol="0">
            <a:spAutoFit/>
          </a:bodyPr>
          <a:lstStyle/>
          <a:p>
            <a:r>
              <a:rPr lang="en-US" sz="2400" b="1" dirty="0">
                <a:solidFill>
                  <a:schemeClr val="accent1"/>
                </a:solidFill>
                <a:latin typeface="Century Gothic" charset="0"/>
                <a:ea typeface="Century Gothic" charset="0"/>
                <a:cs typeface="Century Gothic" charset="0"/>
              </a:rPr>
              <a:t>Machinist/Mechanic</a:t>
            </a:r>
          </a:p>
        </p:txBody>
      </p:sp>
      <p:sp>
        <p:nvSpPr>
          <p:cNvPr id="17" name="TextBox 16"/>
          <p:cNvSpPr txBox="1"/>
          <p:nvPr/>
        </p:nvSpPr>
        <p:spPr>
          <a:xfrm>
            <a:off x="5410200" y="1089025"/>
            <a:ext cx="3714750" cy="830997"/>
          </a:xfrm>
          <a:prstGeom prst="rect">
            <a:avLst/>
          </a:prstGeom>
          <a:noFill/>
        </p:spPr>
        <p:txBody>
          <a:bodyPr wrap="square" rtlCol="0">
            <a:spAutoFit/>
          </a:bodyPr>
          <a:lstStyle/>
          <a:p>
            <a:r>
              <a:rPr lang="en-US" sz="2400" b="1" dirty="0">
                <a:solidFill>
                  <a:schemeClr val="accent1"/>
                </a:solidFill>
                <a:latin typeface="Century Gothic" charset="0"/>
                <a:ea typeface="Century Gothic" charset="0"/>
                <a:cs typeface="Century Gothic" charset="0"/>
              </a:rPr>
              <a:t>Wastewater Treatment Operator</a:t>
            </a:r>
          </a:p>
        </p:txBody>
      </p:sp>
      <p:pic>
        <p:nvPicPr>
          <p:cNvPr id="18" name="Picture 17"/>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4556125" y="5396783"/>
            <a:ext cx="857250" cy="962025"/>
          </a:xfrm>
          <a:prstGeom prst="rect">
            <a:avLst/>
          </a:prstGeom>
        </p:spPr>
      </p:pic>
      <p:sp>
        <p:nvSpPr>
          <p:cNvPr id="19" name="TextBox 18"/>
          <p:cNvSpPr txBox="1"/>
          <p:nvPr/>
        </p:nvSpPr>
        <p:spPr>
          <a:xfrm>
            <a:off x="1038225" y="4241705"/>
            <a:ext cx="3714750" cy="461665"/>
          </a:xfrm>
          <a:prstGeom prst="rect">
            <a:avLst/>
          </a:prstGeom>
          <a:noFill/>
        </p:spPr>
        <p:txBody>
          <a:bodyPr wrap="square" rtlCol="0">
            <a:spAutoFit/>
          </a:bodyPr>
          <a:lstStyle/>
          <a:p>
            <a:r>
              <a:rPr lang="en-US" sz="2400" b="1" dirty="0">
                <a:solidFill>
                  <a:schemeClr val="accent1"/>
                </a:solidFill>
                <a:latin typeface="Century Gothic" charset="0"/>
                <a:ea typeface="Century Gothic" charset="0"/>
                <a:cs typeface="Century Gothic" charset="0"/>
              </a:rPr>
              <a:t>Engineer</a:t>
            </a:r>
          </a:p>
        </p:txBody>
      </p:sp>
      <p:sp>
        <p:nvSpPr>
          <p:cNvPr id="20" name="TextBox 19"/>
          <p:cNvSpPr txBox="1"/>
          <p:nvPr/>
        </p:nvSpPr>
        <p:spPr>
          <a:xfrm>
            <a:off x="1020640" y="2271368"/>
            <a:ext cx="3714750" cy="1200329"/>
          </a:xfrm>
          <a:prstGeom prst="rect">
            <a:avLst/>
          </a:prstGeom>
          <a:noFill/>
        </p:spPr>
        <p:txBody>
          <a:bodyPr wrap="square" rtlCol="0">
            <a:spAutoFit/>
          </a:bodyPr>
          <a:lstStyle/>
          <a:p>
            <a:r>
              <a:rPr lang="en-US" sz="2400" b="1" dirty="0">
                <a:solidFill>
                  <a:schemeClr val="accent1"/>
                </a:solidFill>
                <a:latin typeface="Century Gothic" charset="0"/>
                <a:ea typeface="Century Gothic" charset="0"/>
                <a:cs typeface="Century Gothic" charset="0"/>
              </a:rPr>
              <a:t>Electronic Maintenance Technician/Instrument Technician</a:t>
            </a:r>
          </a:p>
        </p:txBody>
      </p:sp>
      <p:sp>
        <p:nvSpPr>
          <p:cNvPr id="21" name="TextBox 20"/>
          <p:cNvSpPr txBox="1"/>
          <p:nvPr/>
        </p:nvSpPr>
        <p:spPr>
          <a:xfrm>
            <a:off x="1066800" y="1165225"/>
            <a:ext cx="3714750" cy="461665"/>
          </a:xfrm>
          <a:prstGeom prst="rect">
            <a:avLst/>
          </a:prstGeom>
          <a:noFill/>
        </p:spPr>
        <p:txBody>
          <a:bodyPr wrap="square" rtlCol="0">
            <a:spAutoFit/>
          </a:bodyPr>
          <a:lstStyle/>
          <a:p>
            <a:r>
              <a:rPr lang="en-US" sz="2400" b="1" dirty="0">
                <a:solidFill>
                  <a:schemeClr val="accent1"/>
                </a:solidFill>
                <a:latin typeface="Century Gothic" charset="0"/>
                <a:ea typeface="Century Gothic" charset="0"/>
                <a:cs typeface="Century Gothic" charset="0"/>
              </a:rPr>
              <a:t>Electrician</a:t>
            </a:r>
          </a:p>
        </p:txBody>
      </p:sp>
      <p:sp>
        <p:nvSpPr>
          <p:cNvPr id="22" name="TextBox 21"/>
          <p:cNvSpPr txBox="1"/>
          <p:nvPr/>
        </p:nvSpPr>
        <p:spPr>
          <a:xfrm>
            <a:off x="5381625" y="3800533"/>
            <a:ext cx="3714750" cy="830997"/>
          </a:xfrm>
          <a:prstGeom prst="rect">
            <a:avLst/>
          </a:prstGeom>
          <a:noFill/>
        </p:spPr>
        <p:txBody>
          <a:bodyPr wrap="square" rtlCol="0">
            <a:spAutoFit/>
          </a:bodyPr>
          <a:lstStyle/>
          <a:p>
            <a:r>
              <a:rPr lang="en-US" sz="2400" b="1" dirty="0">
                <a:solidFill>
                  <a:schemeClr val="accent1"/>
                </a:solidFill>
                <a:latin typeface="Century Gothic" charset="0"/>
                <a:ea typeface="Century Gothic" charset="0"/>
                <a:cs typeface="Century Gothic" charset="0"/>
              </a:rPr>
              <a:t>Water Treatment </a:t>
            </a:r>
          </a:p>
          <a:p>
            <a:r>
              <a:rPr lang="en-US" sz="2400" b="1" dirty="0">
                <a:solidFill>
                  <a:schemeClr val="accent1"/>
                </a:solidFill>
                <a:latin typeface="Century Gothic" charset="0"/>
                <a:ea typeface="Century Gothic" charset="0"/>
                <a:cs typeface="Century Gothic" charset="0"/>
              </a:rPr>
              <a:t>Operator</a:t>
            </a:r>
          </a:p>
        </p:txBody>
      </p:sp>
      <p:sp>
        <p:nvSpPr>
          <p:cNvPr id="23" name="TextBox 22"/>
          <p:cNvSpPr txBox="1"/>
          <p:nvPr/>
        </p:nvSpPr>
        <p:spPr>
          <a:xfrm>
            <a:off x="5461000" y="5274980"/>
            <a:ext cx="3714750" cy="830997"/>
          </a:xfrm>
          <a:prstGeom prst="rect">
            <a:avLst/>
          </a:prstGeom>
          <a:noFill/>
        </p:spPr>
        <p:txBody>
          <a:bodyPr wrap="square" rtlCol="0">
            <a:spAutoFit/>
          </a:bodyPr>
          <a:lstStyle/>
          <a:p>
            <a:r>
              <a:rPr lang="en-US" sz="2400" b="1" dirty="0">
                <a:solidFill>
                  <a:schemeClr val="accent1"/>
                </a:solidFill>
                <a:latin typeface="Century Gothic" charset="0"/>
                <a:ea typeface="Century Gothic" charset="0"/>
                <a:cs typeface="Century Gothic" charset="0"/>
              </a:rPr>
              <a:t>Wastewater Collections Operator</a:t>
            </a:r>
          </a:p>
        </p:txBody>
      </p:sp>
      <p:sp>
        <p:nvSpPr>
          <p:cNvPr id="24" name="TextBox 23"/>
          <p:cNvSpPr txBox="1"/>
          <p:nvPr/>
        </p:nvSpPr>
        <p:spPr>
          <a:xfrm>
            <a:off x="5461000" y="2358456"/>
            <a:ext cx="3028950" cy="830997"/>
          </a:xfrm>
          <a:prstGeom prst="rect">
            <a:avLst/>
          </a:prstGeom>
          <a:noFill/>
        </p:spPr>
        <p:txBody>
          <a:bodyPr wrap="square" rtlCol="0">
            <a:spAutoFit/>
          </a:bodyPr>
          <a:lstStyle/>
          <a:p>
            <a:r>
              <a:rPr lang="en-US" sz="2400" b="1" dirty="0">
                <a:solidFill>
                  <a:schemeClr val="accent1"/>
                </a:solidFill>
                <a:latin typeface="Century Gothic" charset="0"/>
                <a:ea typeface="Century Gothic" charset="0"/>
                <a:cs typeface="Century Gothic" charset="0"/>
              </a:rPr>
              <a:t>Water Distribution Operator</a:t>
            </a:r>
          </a:p>
        </p:txBody>
      </p:sp>
      <p:pic>
        <p:nvPicPr>
          <p:cNvPr id="25" name="Picture 8" descr="bayworklogo_white.eps"/>
          <p:cNvPicPr>
            <a:picLocks noChangeAspect="1"/>
          </p:cNvPicPr>
          <p:nvPr/>
        </p:nvPicPr>
        <p:blipFill>
          <a:blip r:embed="rId18" cstate="email">
            <a:extLst>
              <a:ext uri="{28A0092B-C50C-407E-A947-70E740481C1C}">
                <a14:useLocalDpi xmlns:a14="http://schemas.microsoft.com/office/drawing/2010/main"/>
              </a:ext>
            </a:extLst>
          </a:blip>
          <a:srcRect t="-17371" r="-14084"/>
          <a:stretch>
            <a:fillRect/>
          </a:stretch>
        </p:blipFill>
        <p:spPr bwMode="auto">
          <a:xfrm>
            <a:off x="7573108" y="90120"/>
            <a:ext cx="1558027" cy="462539"/>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080B42D5-9093-40E8-B855-677710BBBCFE}" type="slidenum">
              <a:rPr lang="en-US" smtClean="0"/>
              <a:pPr/>
              <a:t>3</a:t>
            </a:fld>
            <a:endParaRPr lang="en-US" dirty="0"/>
          </a:p>
        </p:txBody>
      </p:sp>
    </p:spTree>
    <p:extLst>
      <p:ext uri="{BB962C8B-B14F-4D97-AF65-F5344CB8AC3E}">
        <p14:creationId xmlns:p14="http://schemas.microsoft.com/office/powerpoint/2010/main" val="3220922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7EB5465-D2A3-4172-BD84-3D17DC79F16D}"/>
              </a:ext>
            </a:extLst>
          </p:cNvPr>
          <p:cNvSpPr/>
          <p:nvPr/>
        </p:nvSpPr>
        <p:spPr>
          <a:xfrm>
            <a:off x="0" y="-14708"/>
            <a:ext cx="9148823" cy="762000"/>
          </a:xfrm>
          <a:prstGeom prst="rect">
            <a:avLst/>
          </a:prstGeom>
          <a:solidFill>
            <a:srgbClr val="2C9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769"/>
              </a:solidFill>
            </a:endParaRPr>
          </a:p>
        </p:txBody>
      </p:sp>
      <p:sp>
        <p:nvSpPr>
          <p:cNvPr id="48130" name="Rectangle 2"/>
          <p:cNvSpPr txBox="1">
            <a:spLocks noChangeArrowheads="1"/>
          </p:cNvSpPr>
          <p:nvPr/>
        </p:nvSpPr>
        <p:spPr bwMode="auto">
          <a:xfrm>
            <a:off x="30346" y="0"/>
            <a:ext cx="8580254" cy="1143000"/>
          </a:xfrm>
          <a:prstGeom prst="rect">
            <a:avLst/>
          </a:prstGeom>
          <a:noFill/>
          <a:ln w="9525">
            <a:noFill/>
            <a:miter lim="800000"/>
            <a:headEnd/>
            <a:tailEnd/>
          </a:ln>
        </p:spPr>
        <p:txBody>
          <a:bodyPr/>
          <a:lstStyle/>
          <a:p>
            <a:pPr algn="ctr" defTabSz="457200"/>
            <a:r>
              <a:rPr lang="en-US" sz="3200" b="1" dirty="0">
                <a:solidFill>
                  <a:schemeClr val="bg1"/>
                </a:solidFill>
                <a:effectLst>
                  <a:outerShdw blurRad="38100" dist="38100" dir="2700000" algn="tl">
                    <a:srgbClr val="000000">
                      <a:alpha val="43137"/>
                    </a:srgbClr>
                  </a:outerShdw>
                </a:effectLst>
                <a:latin typeface="+mj-lt"/>
                <a:ea typeface="Gotham-Book"/>
                <a:cs typeface="Gotham-Book"/>
              </a:rPr>
              <a:t>BAYWORK Roadmap </a:t>
            </a:r>
            <a:endParaRPr lang="en-US" sz="3600" b="1" dirty="0">
              <a:solidFill>
                <a:schemeClr val="bg1"/>
              </a:solidFill>
              <a:effectLst>
                <a:outerShdw blurRad="38100" dist="38100" dir="2700000" algn="tl">
                  <a:srgbClr val="000000">
                    <a:alpha val="43137"/>
                  </a:srgbClr>
                </a:outerShdw>
              </a:effectLst>
              <a:latin typeface="+mj-lt"/>
              <a:ea typeface="Gotham-Book"/>
              <a:cs typeface="Gotham-Book"/>
            </a:endParaRPr>
          </a:p>
          <a:p>
            <a:pPr defTabSz="457200"/>
            <a:endParaRPr lang="en-US" sz="4400" b="1" dirty="0">
              <a:solidFill>
                <a:srgbClr val="318FC2"/>
              </a:solidFill>
              <a:latin typeface="Cambria" panose="02040503050406030204" pitchFamily="18" charset="0"/>
              <a:ea typeface="Gotham-Book"/>
              <a:cs typeface="Gotham-Book"/>
            </a:endParaRPr>
          </a:p>
          <a:p>
            <a:pPr marL="463550" defTabSz="457200">
              <a:tabLst>
                <a:tab pos="463550" algn="l"/>
              </a:tabLst>
            </a:pPr>
            <a:endParaRPr lang="en-US" sz="4400" b="1" dirty="0">
              <a:solidFill>
                <a:schemeClr val="accent1"/>
              </a:solidFill>
              <a:latin typeface="Cambria" panose="02040503050406030204" pitchFamily="18" charset="0"/>
              <a:ea typeface="Gotham-Book"/>
              <a:cs typeface="Gotham-Book"/>
            </a:endParaRPr>
          </a:p>
          <a:p>
            <a:pPr marL="463550" defTabSz="457200">
              <a:tabLst>
                <a:tab pos="463550" algn="l"/>
              </a:tabLst>
            </a:pPr>
            <a:endParaRPr lang="en-US" sz="4400" b="1" dirty="0">
              <a:solidFill>
                <a:schemeClr val="accent1"/>
              </a:solidFill>
              <a:latin typeface="Cambria" panose="02040503050406030204" pitchFamily="18" charset="0"/>
              <a:ea typeface="Gotham-Book"/>
              <a:cs typeface="Gotham-Book"/>
            </a:endParaRPr>
          </a:p>
          <a:p>
            <a:pPr marL="463550" defTabSz="457200">
              <a:tabLst>
                <a:tab pos="463550" algn="l"/>
              </a:tabLst>
            </a:pPr>
            <a:endParaRPr lang="en-US" sz="4400" b="1" dirty="0">
              <a:solidFill>
                <a:schemeClr val="accent1"/>
              </a:solidFill>
              <a:latin typeface="Cambria" panose="02040503050406030204" pitchFamily="18" charset="0"/>
              <a:ea typeface="Gotham-Book"/>
              <a:cs typeface="Gotham-Book"/>
            </a:endParaRPr>
          </a:p>
          <a:p>
            <a:pPr marL="463550" defTabSz="457200">
              <a:tabLst>
                <a:tab pos="463550" algn="l"/>
              </a:tabLst>
            </a:pPr>
            <a:endParaRPr lang="en-US" sz="5400" b="1" dirty="0">
              <a:solidFill>
                <a:schemeClr val="accent1"/>
              </a:solidFill>
              <a:latin typeface="Cambria" panose="02040503050406030204" pitchFamily="18" charset="0"/>
              <a:ea typeface="Gotham-Book"/>
              <a:cs typeface="Gotham-Book"/>
            </a:endParaRPr>
          </a:p>
        </p:txBody>
      </p:sp>
      <p:pic>
        <p:nvPicPr>
          <p:cNvPr id="6" name="Picture 8" descr="bayworklogo_white.eps"/>
          <p:cNvPicPr>
            <a:picLocks noChangeAspect="1"/>
          </p:cNvPicPr>
          <p:nvPr/>
        </p:nvPicPr>
        <p:blipFill>
          <a:blip r:embed="rId2" cstate="email">
            <a:extLst>
              <a:ext uri="{28A0092B-C50C-407E-A947-70E740481C1C}">
                <a14:useLocalDpi xmlns:a14="http://schemas.microsoft.com/office/drawing/2010/main"/>
              </a:ext>
            </a:extLst>
          </a:blip>
          <a:srcRect t="-17371" r="-14084"/>
          <a:stretch>
            <a:fillRect/>
          </a:stretch>
        </p:blipFill>
        <p:spPr bwMode="auto">
          <a:xfrm>
            <a:off x="8001000" y="152400"/>
            <a:ext cx="1219200" cy="361950"/>
          </a:xfrm>
          <a:prstGeom prst="rect">
            <a:avLst/>
          </a:prstGeom>
          <a:noFill/>
          <a:ln w="9525">
            <a:noFill/>
            <a:miter lim="800000"/>
            <a:headEnd/>
            <a:tailEnd/>
          </a:ln>
        </p:spPr>
      </p:pic>
      <p:pic>
        <p:nvPicPr>
          <p:cNvPr id="3" name="Picture 2">
            <a:extLst>
              <a:ext uri="{FF2B5EF4-FFF2-40B4-BE49-F238E27FC236}">
                <a16:creationId xmlns:a16="http://schemas.microsoft.com/office/drawing/2014/main" id="{76428A99-9910-41CA-88B5-7E5659C2C4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1041" y="588433"/>
            <a:ext cx="3678863" cy="6136403"/>
          </a:xfrm>
          <a:prstGeom prst="rect">
            <a:avLst/>
          </a:prstGeom>
        </p:spPr>
      </p:pic>
      <p:sp>
        <p:nvSpPr>
          <p:cNvPr id="5" name="Slide Number Placeholder 1">
            <a:extLst>
              <a:ext uri="{FF2B5EF4-FFF2-40B4-BE49-F238E27FC236}">
                <a16:creationId xmlns:a16="http://schemas.microsoft.com/office/drawing/2014/main" id="{B58D2CA5-5A1C-445C-A1E6-7077C7BF3A80}"/>
              </a:ext>
            </a:extLst>
          </p:cNvPr>
          <p:cNvSpPr>
            <a:spLocks noGrp="1"/>
          </p:cNvSpPr>
          <p:nvPr>
            <p:ph type="sldNum" sz="quarter" idx="12"/>
          </p:nvPr>
        </p:nvSpPr>
        <p:spPr>
          <a:xfrm>
            <a:off x="7924800" y="6356350"/>
            <a:ext cx="762000" cy="365125"/>
          </a:xfrm>
        </p:spPr>
        <p:txBody>
          <a:bodyPr/>
          <a:lstStyle/>
          <a:p>
            <a:fld id="{080B42D5-9093-40E8-B855-677710BBBCFE}" type="slidenum">
              <a:rPr lang="en-US" smtClean="0"/>
              <a:pPr/>
              <a:t>4</a:t>
            </a:fld>
            <a:endParaRPr lang="en-US" dirty="0"/>
          </a:p>
        </p:txBody>
      </p:sp>
    </p:spTree>
    <p:extLst>
      <p:ext uri="{BB962C8B-B14F-4D97-AF65-F5344CB8AC3E}">
        <p14:creationId xmlns:p14="http://schemas.microsoft.com/office/powerpoint/2010/main" val="1712930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0" y="-50006"/>
            <a:ext cx="9144000" cy="690800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14708"/>
            <a:ext cx="9148823" cy="762000"/>
          </a:xfrm>
          <a:prstGeom prst="rect">
            <a:avLst/>
          </a:prstGeom>
          <a:solidFill>
            <a:srgbClr val="2C9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769"/>
              </a:solidFill>
            </a:endParaRPr>
          </a:p>
        </p:txBody>
      </p:sp>
      <p:sp>
        <p:nvSpPr>
          <p:cNvPr id="48130" name="Rectangle 2"/>
          <p:cNvSpPr txBox="1">
            <a:spLocks noChangeArrowheads="1"/>
          </p:cNvSpPr>
          <p:nvPr/>
        </p:nvSpPr>
        <p:spPr bwMode="auto">
          <a:xfrm>
            <a:off x="990" y="9104"/>
            <a:ext cx="9143010" cy="714375"/>
          </a:xfrm>
          <a:prstGeom prst="rect">
            <a:avLst/>
          </a:prstGeom>
          <a:noFill/>
          <a:ln w="9525">
            <a:noFill/>
            <a:miter lim="800000"/>
            <a:headEnd/>
            <a:tailEnd/>
          </a:ln>
        </p:spPr>
        <p:txBody>
          <a:bodyPr/>
          <a:lstStyle/>
          <a:p>
            <a:pPr defTabSz="457200"/>
            <a:r>
              <a:rPr lang="en-US" sz="3600" b="1" dirty="0">
                <a:solidFill>
                  <a:schemeClr val="bg1"/>
                </a:solidFill>
                <a:effectLst>
                  <a:outerShdw blurRad="38100" dist="38100" dir="2700000" algn="tl">
                    <a:srgbClr val="000000">
                      <a:alpha val="43137"/>
                    </a:srgbClr>
                  </a:outerShdw>
                </a:effectLst>
                <a:latin typeface="+mj-lt"/>
                <a:ea typeface="Gotham-Book"/>
                <a:cs typeface="Gotham-Book"/>
              </a:rPr>
              <a:t>                Workshop On Wheels</a:t>
            </a:r>
          </a:p>
        </p:txBody>
      </p:sp>
      <p:pic>
        <p:nvPicPr>
          <p:cNvPr id="6" name="Picture 8" descr="bayworklogo_white.eps"/>
          <p:cNvPicPr>
            <a:picLocks noChangeAspect="1"/>
          </p:cNvPicPr>
          <p:nvPr/>
        </p:nvPicPr>
        <p:blipFill>
          <a:blip r:embed="rId3" cstate="email">
            <a:extLst>
              <a:ext uri="{28A0092B-C50C-407E-A947-70E740481C1C}">
                <a14:useLocalDpi xmlns:a14="http://schemas.microsoft.com/office/drawing/2010/main"/>
              </a:ext>
            </a:extLst>
          </a:blip>
          <a:srcRect t="-17371" r="-14084"/>
          <a:stretch>
            <a:fillRect/>
          </a:stretch>
        </p:blipFill>
        <p:spPr bwMode="auto">
          <a:xfrm>
            <a:off x="7915275" y="185316"/>
            <a:ext cx="1219200" cy="361950"/>
          </a:xfrm>
          <a:prstGeom prst="rect">
            <a:avLst/>
          </a:prstGeom>
          <a:noFill/>
          <a:ln w="9525">
            <a:noFill/>
            <a:miter lim="800000"/>
            <a:headEnd/>
            <a:tailEnd/>
          </a:ln>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54406" y="5031577"/>
            <a:ext cx="2151519" cy="1616614"/>
          </a:xfrm>
          <a:prstGeom prst="rect">
            <a:avLst/>
          </a:prstGeom>
          <a:ln>
            <a:solidFill>
              <a:schemeClr val="accent1"/>
            </a:solidFill>
          </a:ln>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0" y="1835306"/>
            <a:ext cx="2080402" cy="2186185"/>
          </a:xfrm>
          <a:prstGeom prst="rect">
            <a:avLst/>
          </a:prstGeom>
          <a:ln>
            <a:solidFill>
              <a:schemeClr val="accent1"/>
            </a:solidFill>
          </a:ln>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53895" y="3403997"/>
            <a:ext cx="2272350" cy="1514900"/>
          </a:xfrm>
          <a:prstGeom prst="rect">
            <a:avLst/>
          </a:prstGeom>
          <a:ln>
            <a:solidFill>
              <a:schemeClr val="accent1"/>
            </a:solidFill>
          </a:ln>
        </p:spPr>
      </p:pic>
      <p:sp>
        <p:nvSpPr>
          <p:cNvPr id="13" name="TextBox 12"/>
          <p:cNvSpPr txBox="1"/>
          <p:nvPr/>
        </p:nvSpPr>
        <p:spPr>
          <a:xfrm>
            <a:off x="6935394" y="3445611"/>
            <a:ext cx="724301" cy="307777"/>
          </a:xfrm>
          <a:prstGeom prst="rect">
            <a:avLst/>
          </a:prstGeom>
          <a:noFill/>
        </p:spPr>
        <p:txBody>
          <a:bodyPr wrap="none" rtlCol="0">
            <a:spAutoFit/>
          </a:bodyPr>
          <a:lstStyle/>
          <a:p>
            <a:r>
              <a:rPr lang="en-US" sz="1400" dirty="0"/>
              <a:t>SFPUC</a:t>
            </a:r>
          </a:p>
        </p:txBody>
      </p:sp>
      <p:pic>
        <p:nvPicPr>
          <p:cNvPr id="14" name="Pictur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6654" y="4600136"/>
            <a:ext cx="2540244" cy="1557571"/>
          </a:xfrm>
          <a:prstGeom prst="rect">
            <a:avLst/>
          </a:prstGeom>
          <a:ln>
            <a:solidFill>
              <a:schemeClr val="accent1"/>
            </a:solidFill>
          </a:ln>
        </p:spPr>
      </p:pic>
      <p:sp>
        <p:nvSpPr>
          <p:cNvPr id="15" name="TextBox 14"/>
          <p:cNvSpPr txBox="1"/>
          <p:nvPr/>
        </p:nvSpPr>
        <p:spPr>
          <a:xfrm>
            <a:off x="1596874" y="4747267"/>
            <a:ext cx="1112805" cy="307777"/>
          </a:xfrm>
          <a:prstGeom prst="rect">
            <a:avLst/>
          </a:prstGeom>
          <a:noFill/>
        </p:spPr>
        <p:txBody>
          <a:bodyPr wrap="none" rtlCol="0">
            <a:spAutoFit/>
          </a:bodyPr>
          <a:lstStyle/>
          <a:p>
            <a:r>
              <a:rPr lang="en-US" sz="1400" dirty="0">
                <a:solidFill>
                  <a:schemeClr val="bg1"/>
                </a:solidFill>
              </a:rPr>
              <a:t>Las Gallinas</a:t>
            </a:r>
          </a:p>
        </p:txBody>
      </p:sp>
      <p:pic>
        <p:nvPicPr>
          <p:cNvPr id="16" name="Picture 1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025327" y="5152743"/>
            <a:ext cx="2641153" cy="1444249"/>
          </a:xfrm>
          <a:prstGeom prst="rect">
            <a:avLst/>
          </a:prstGeom>
          <a:ln>
            <a:solidFill>
              <a:schemeClr val="accent1"/>
            </a:solidFill>
          </a:ln>
        </p:spPr>
      </p:pic>
      <p:sp>
        <p:nvSpPr>
          <p:cNvPr id="18" name="TextBox 17"/>
          <p:cNvSpPr txBox="1"/>
          <p:nvPr/>
        </p:nvSpPr>
        <p:spPr>
          <a:xfrm>
            <a:off x="4572000" y="6253093"/>
            <a:ext cx="974947" cy="307777"/>
          </a:xfrm>
          <a:prstGeom prst="rect">
            <a:avLst/>
          </a:prstGeom>
          <a:noFill/>
        </p:spPr>
        <p:txBody>
          <a:bodyPr wrap="none" rtlCol="0">
            <a:spAutoFit/>
          </a:bodyPr>
          <a:lstStyle/>
          <a:p>
            <a:r>
              <a:rPr lang="en-US" sz="1400" dirty="0">
                <a:solidFill>
                  <a:schemeClr val="bg1"/>
                </a:solidFill>
              </a:rPr>
              <a:t>Oro Loma</a:t>
            </a:r>
          </a:p>
        </p:txBody>
      </p:sp>
      <p:pic>
        <p:nvPicPr>
          <p:cNvPr id="17" name="Picture 1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76647" y="1535279"/>
            <a:ext cx="2506017" cy="1666235"/>
          </a:xfrm>
          <a:prstGeom prst="rect">
            <a:avLst/>
          </a:prstGeom>
          <a:ln>
            <a:solidFill>
              <a:schemeClr val="accent1"/>
            </a:solidFill>
          </a:ln>
        </p:spPr>
      </p:pic>
      <p:sp>
        <p:nvSpPr>
          <p:cNvPr id="20" name="TextBox 19"/>
          <p:cNvSpPr txBox="1"/>
          <p:nvPr/>
        </p:nvSpPr>
        <p:spPr>
          <a:xfrm>
            <a:off x="5910042" y="1548184"/>
            <a:ext cx="1443408" cy="307777"/>
          </a:xfrm>
          <a:prstGeom prst="rect">
            <a:avLst/>
          </a:prstGeom>
          <a:noFill/>
        </p:spPr>
        <p:txBody>
          <a:bodyPr wrap="none" rtlCol="0">
            <a:spAutoFit/>
          </a:bodyPr>
          <a:lstStyle/>
          <a:p>
            <a:r>
              <a:rPr lang="en-US" sz="1400" dirty="0">
                <a:solidFill>
                  <a:schemeClr val="bg1"/>
                </a:solidFill>
              </a:rPr>
              <a:t>City of Hayward</a:t>
            </a:r>
          </a:p>
        </p:txBody>
      </p:sp>
      <p:pic>
        <p:nvPicPr>
          <p:cNvPr id="19" name="Picture 1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025327" y="3398952"/>
            <a:ext cx="2667000" cy="1520617"/>
          </a:xfrm>
          <a:prstGeom prst="rect">
            <a:avLst/>
          </a:prstGeom>
          <a:ln>
            <a:solidFill>
              <a:schemeClr val="accent1"/>
            </a:solidFill>
          </a:ln>
        </p:spPr>
      </p:pic>
      <p:sp>
        <p:nvSpPr>
          <p:cNvPr id="22" name="TextBox 21"/>
          <p:cNvSpPr txBox="1"/>
          <p:nvPr/>
        </p:nvSpPr>
        <p:spPr>
          <a:xfrm>
            <a:off x="3061344" y="4611792"/>
            <a:ext cx="2667000" cy="307777"/>
          </a:xfrm>
          <a:prstGeom prst="rect">
            <a:avLst/>
          </a:prstGeom>
          <a:noFill/>
        </p:spPr>
        <p:txBody>
          <a:bodyPr wrap="square" rtlCol="0">
            <a:spAutoFit/>
          </a:bodyPr>
          <a:lstStyle/>
          <a:p>
            <a:r>
              <a:rPr lang="en-US" sz="1400" dirty="0">
                <a:solidFill>
                  <a:schemeClr val="bg1"/>
                </a:solidFill>
              </a:rPr>
              <a:t>South Bay Workshop on Wheels</a:t>
            </a:r>
          </a:p>
        </p:txBody>
      </p:sp>
      <p:pic>
        <p:nvPicPr>
          <p:cNvPr id="21" name="Picture 2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025327" y="1508769"/>
            <a:ext cx="2461030" cy="1727407"/>
          </a:xfrm>
          <a:prstGeom prst="rect">
            <a:avLst/>
          </a:prstGeom>
          <a:ln>
            <a:solidFill>
              <a:schemeClr val="accent1"/>
            </a:solidFill>
          </a:ln>
        </p:spPr>
      </p:pic>
      <p:sp>
        <p:nvSpPr>
          <p:cNvPr id="24" name="TextBox 23"/>
          <p:cNvSpPr txBox="1"/>
          <p:nvPr/>
        </p:nvSpPr>
        <p:spPr>
          <a:xfrm>
            <a:off x="2922342" y="2928399"/>
            <a:ext cx="2667000" cy="307777"/>
          </a:xfrm>
          <a:prstGeom prst="rect">
            <a:avLst/>
          </a:prstGeom>
          <a:noFill/>
        </p:spPr>
        <p:txBody>
          <a:bodyPr wrap="square" rtlCol="0">
            <a:spAutoFit/>
          </a:bodyPr>
          <a:lstStyle/>
          <a:p>
            <a:r>
              <a:rPr lang="en-US" sz="1400" dirty="0">
                <a:solidFill>
                  <a:schemeClr val="bg1"/>
                </a:solidFill>
              </a:rPr>
              <a:t> East Bay Workshop on Wheels</a:t>
            </a:r>
          </a:p>
        </p:txBody>
      </p:sp>
    </p:spTree>
    <p:extLst>
      <p:ext uri="{BB962C8B-B14F-4D97-AF65-F5344CB8AC3E}">
        <p14:creationId xmlns:p14="http://schemas.microsoft.com/office/powerpoint/2010/main" val="1584606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286750" cy="533400"/>
          </a:xfrm>
        </p:spPr>
        <p:txBody>
          <a:bodyPr>
            <a:normAutofit fontScale="90000"/>
          </a:bodyPr>
          <a:lstStyle/>
          <a:p>
            <a:r>
              <a:rPr lang="en-US" b="1" dirty="0">
                <a:solidFill>
                  <a:schemeClr val="accent1">
                    <a:lumMod val="75000"/>
                  </a:schemeClr>
                </a:solidFill>
                <a:latin typeface="Calibri" panose="020F0502020204030204" pitchFamily="34" charset="0"/>
              </a:rPr>
              <a:t>Goal of Toolkit</a:t>
            </a:r>
          </a:p>
        </p:txBody>
      </p:sp>
      <p:pic>
        <p:nvPicPr>
          <p:cNvPr id="4" name="Content Placeholder 3" descr="Screen Clippin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04800" y="2639765"/>
            <a:ext cx="5413119" cy="3957728"/>
          </a:xfrm>
          <a:ln w="28575">
            <a:solidFill>
              <a:schemeClr val="tx1"/>
            </a:solidFill>
          </a:ln>
        </p:spPr>
      </p:pic>
      <p:sp>
        <p:nvSpPr>
          <p:cNvPr id="5" name="TextBox 4"/>
          <p:cNvSpPr txBox="1"/>
          <p:nvPr/>
        </p:nvSpPr>
        <p:spPr>
          <a:xfrm>
            <a:off x="381000" y="1371600"/>
            <a:ext cx="8382000" cy="1231106"/>
          </a:xfrm>
          <a:prstGeom prst="rect">
            <a:avLst/>
          </a:prstGeom>
          <a:noFill/>
        </p:spPr>
        <p:txBody>
          <a:bodyPr wrap="square" rtlCol="0">
            <a:spAutoFit/>
          </a:bodyPr>
          <a:lstStyle/>
          <a:p>
            <a:r>
              <a:rPr lang="en-US" sz="2800" dirty="0">
                <a:solidFill>
                  <a:schemeClr val="accent1">
                    <a:lumMod val="50000"/>
                  </a:schemeClr>
                </a:solidFill>
                <a:latin typeface="Calibri" panose="020F0502020204030204" pitchFamily="34" charset="0"/>
              </a:rPr>
              <a:t>The goal of this Knowledge Transfer Toolkit is to help water/wastewater agencies learn from each other.</a:t>
            </a:r>
          </a:p>
          <a:p>
            <a:endParaRPr lang="en-US" dirty="0"/>
          </a:p>
        </p:txBody>
      </p:sp>
      <p:sp>
        <p:nvSpPr>
          <p:cNvPr id="6" name="TextBox 5"/>
          <p:cNvSpPr txBox="1"/>
          <p:nvPr/>
        </p:nvSpPr>
        <p:spPr>
          <a:xfrm>
            <a:off x="7010400" y="3505200"/>
            <a:ext cx="1981200" cy="3046988"/>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chemeClr val="accent1">
                    <a:lumMod val="50000"/>
                  </a:schemeClr>
                </a:solidFill>
                <a:latin typeface="Calibri" panose="020F0502020204030204" pitchFamily="34" charset="0"/>
              </a:rPr>
              <a:t>On-line interactive book </a:t>
            </a:r>
          </a:p>
          <a:p>
            <a:pPr marL="342900" indent="-342900">
              <a:buFont typeface="Arial" panose="020B0604020202020204" pitchFamily="34" charset="0"/>
              <a:buChar char="•"/>
            </a:pPr>
            <a:r>
              <a:rPr lang="en-US" sz="2400" b="1" dirty="0">
                <a:solidFill>
                  <a:schemeClr val="accent1">
                    <a:lumMod val="50000"/>
                  </a:schemeClr>
                </a:solidFill>
                <a:latin typeface="Calibri" panose="020F0502020204030204" pitchFamily="34" charset="0"/>
              </a:rPr>
              <a:t>Provides direct on-line links to specific resources.</a:t>
            </a:r>
            <a:endParaRPr lang="en-US" sz="2400" dirty="0">
              <a:solidFill>
                <a:schemeClr val="accent1">
                  <a:lumMod val="50000"/>
                </a:schemeClr>
              </a:solidFill>
              <a:latin typeface="Calibri" panose="020F0502020204030204" pitchFamily="34" charset="0"/>
            </a:endParaRPr>
          </a:p>
        </p:txBody>
      </p:sp>
      <p:cxnSp>
        <p:nvCxnSpPr>
          <p:cNvPr id="13" name="Elbow Connector 12"/>
          <p:cNvCxnSpPr/>
          <p:nvPr/>
        </p:nvCxnSpPr>
        <p:spPr>
          <a:xfrm rot="10800000">
            <a:off x="5638800" y="4218741"/>
            <a:ext cx="1143000" cy="1066800"/>
          </a:xfrm>
          <a:prstGeom prst="bentConnector3">
            <a:avLst>
              <a:gd name="adj1" fmla="val 67864"/>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638799" y="5867400"/>
            <a:ext cx="1752601"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6D69AF3-0D6F-443D-A408-B017079A28D4}"/>
              </a:ext>
            </a:extLst>
          </p:cNvPr>
          <p:cNvSpPr/>
          <p:nvPr/>
        </p:nvSpPr>
        <p:spPr>
          <a:xfrm>
            <a:off x="-4823" y="-26254"/>
            <a:ext cx="9148823" cy="762000"/>
          </a:xfrm>
          <a:prstGeom prst="rect">
            <a:avLst/>
          </a:prstGeom>
          <a:solidFill>
            <a:srgbClr val="2C9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769"/>
              </a:solidFill>
            </a:endParaRPr>
          </a:p>
        </p:txBody>
      </p:sp>
      <p:sp>
        <p:nvSpPr>
          <p:cNvPr id="12" name="Rectangle 2">
            <a:extLst>
              <a:ext uri="{FF2B5EF4-FFF2-40B4-BE49-F238E27FC236}">
                <a16:creationId xmlns:a16="http://schemas.microsoft.com/office/drawing/2014/main" id="{FD963815-47E0-4072-9580-59CE33902287}"/>
              </a:ext>
            </a:extLst>
          </p:cNvPr>
          <p:cNvSpPr>
            <a:spLocks noChangeArrowheads="1"/>
          </p:cNvSpPr>
          <p:nvPr/>
        </p:nvSpPr>
        <p:spPr bwMode="auto">
          <a:xfrm>
            <a:off x="304800" y="76200"/>
            <a:ext cx="8229600" cy="762000"/>
          </a:xfrm>
          <a:prstGeom prst="rect">
            <a:avLst/>
          </a:prstGeom>
          <a:noFill/>
          <a:ln w="9525">
            <a:noFill/>
            <a:miter lim="800000"/>
            <a:headEnd/>
            <a:tailEnd/>
          </a:ln>
        </p:spPr>
        <p:txBody>
          <a:bodyPr/>
          <a:lstStyle/>
          <a:p>
            <a:pPr algn="ctr" defTabSz="457200"/>
            <a:r>
              <a:rPr lang="en-US" sz="3200" b="1" dirty="0">
                <a:solidFill>
                  <a:schemeClr val="bg1"/>
                </a:solidFill>
                <a:effectLst>
                  <a:outerShdw blurRad="38100" dist="38100" dir="2700000" algn="tl">
                    <a:srgbClr val="000000">
                      <a:alpha val="43137"/>
                    </a:srgbClr>
                  </a:outerShdw>
                </a:effectLst>
                <a:latin typeface="+mj-lt"/>
                <a:ea typeface="Gotham-Book"/>
                <a:cs typeface="Gotham-Book"/>
              </a:rPr>
              <a:t>Knowledge Transfer Toolkit</a:t>
            </a:r>
          </a:p>
        </p:txBody>
      </p:sp>
      <p:pic>
        <p:nvPicPr>
          <p:cNvPr id="14" name="Picture 8" descr="bayworklogo_white.eps">
            <a:extLst>
              <a:ext uri="{FF2B5EF4-FFF2-40B4-BE49-F238E27FC236}">
                <a16:creationId xmlns:a16="http://schemas.microsoft.com/office/drawing/2014/main" id="{A46144A0-E2C4-4E86-92B3-BBE664805845}"/>
              </a:ext>
            </a:extLst>
          </p:cNvPr>
          <p:cNvPicPr>
            <a:picLocks noChangeAspect="1"/>
          </p:cNvPicPr>
          <p:nvPr/>
        </p:nvPicPr>
        <p:blipFill>
          <a:blip r:embed="rId4" cstate="email">
            <a:extLst>
              <a:ext uri="{28A0092B-C50C-407E-A947-70E740481C1C}">
                <a14:useLocalDpi xmlns:a14="http://schemas.microsoft.com/office/drawing/2010/main"/>
              </a:ext>
            </a:extLst>
          </a:blip>
          <a:srcRect t="-17371" r="-14084"/>
          <a:stretch>
            <a:fillRect/>
          </a:stretch>
        </p:blipFill>
        <p:spPr bwMode="auto">
          <a:xfrm>
            <a:off x="7772400" y="136525"/>
            <a:ext cx="1219200" cy="361950"/>
          </a:xfrm>
          <a:prstGeom prst="rect">
            <a:avLst/>
          </a:prstGeom>
          <a:noFill/>
          <a:ln w="9525">
            <a:noFill/>
            <a:miter lim="800000"/>
            <a:headEnd/>
            <a:tailEnd/>
          </a:ln>
        </p:spPr>
      </p:pic>
    </p:spTree>
    <p:extLst>
      <p:ext uri="{BB962C8B-B14F-4D97-AF65-F5344CB8AC3E}">
        <p14:creationId xmlns:p14="http://schemas.microsoft.com/office/powerpoint/2010/main" val="1067488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23" y="0"/>
            <a:ext cx="9148823" cy="762000"/>
          </a:xfrm>
          <a:prstGeom prst="rect">
            <a:avLst/>
          </a:prstGeom>
          <a:solidFill>
            <a:srgbClr val="2C9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769"/>
              </a:solidFill>
            </a:endParaRPr>
          </a:p>
        </p:txBody>
      </p:sp>
      <p:sp>
        <p:nvSpPr>
          <p:cNvPr id="48130" name="Rectangle 2"/>
          <p:cNvSpPr txBox="1">
            <a:spLocks noChangeArrowheads="1"/>
          </p:cNvSpPr>
          <p:nvPr/>
        </p:nvSpPr>
        <p:spPr bwMode="auto">
          <a:xfrm>
            <a:off x="0" y="133350"/>
            <a:ext cx="8610600" cy="762000"/>
          </a:xfrm>
          <a:prstGeom prst="rect">
            <a:avLst/>
          </a:prstGeom>
          <a:noFill/>
          <a:ln w="9525">
            <a:noFill/>
            <a:miter lim="800000"/>
            <a:headEnd/>
            <a:tailEnd/>
          </a:ln>
        </p:spPr>
        <p:txBody>
          <a:bodyPr/>
          <a:lstStyle/>
          <a:p>
            <a:pPr algn="ctr" defTabSz="457200"/>
            <a:r>
              <a:rPr lang="en-US" sz="3200" b="1" dirty="0">
                <a:solidFill>
                  <a:schemeClr val="bg1"/>
                </a:solidFill>
                <a:effectLst>
                  <a:outerShdw blurRad="38100" dist="38100" dir="2700000" algn="tl">
                    <a:srgbClr val="000000">
                      <a:alpha val="43137"/>
                    </a:srgbClr>
                  </a:outerShdw>
                </a:effectLst>
                <a:latin typeface="Gotham-Medium"/>
                <a:ea typeface="Gotham-Book"/>
                <a:cs typeface="Gotham-Book"/>
              </a:rPr>
              <a:t>Contextualized Learning Guidebook </a:t>
            </a:r>
            <a:endParaRPr lang="en-US" sz="4400" b="1" dirty="0">
              <a:solidFill>
                <a:schemeClr val="accent1"/>
              </a:solidFill>
              <a:latin typeface="Cambria" panose="02040503050406030204" pitchFamily="18" charset="0"/>
              <a:ea typeface="Gotham-Book"/>
              <a:cs typeface="Gotham-Book"/>
            </a:endParaRPr>
          </a:p>
          <a:p>
            <a:pPr marL="463550" defTabSz="457200">
              <a:tabLst>
                <a:tab pos="463550" algn="l"/>
              </a:tabLst>
            </a:pPr>
            <a:endParaRPr lang="en-US" sz="4400" b="1" dirty="0">
              <a:solidFill>
                <a:schemeClr val="accent1"/>
              </a:solidFill>
              <a:latin typeface="Cambria" panose="02040503050406030204" pitchFamily="18" charset="0"/>
              <a:ea typeface="Gotham-Book"/>
              <a:cs typeface="Gotham-Book"/>
            </a:endParaRPr>
          </a:p>
          <a:p>
            <a:pPr marL="463550" defTabSz="457200">
              <a:tabLst>
                <a:tab pos="463550" algn="l"/>
              </a:tabLst>
            </a:pPr>
            <a:endParaRPr lang="en-US" sz="5400" b="1" dirty="0">
              <a:solidFill>
                <a:schemeClr val="accent1"/>
              </a:solidFill>
              <a:latin typeface="Cambria" panose="02040503050406030204" pitchFamily="18" charset="0"/>
              <a:ea typeface="Gotham-Book"/>
              <a:cs typeface="Gotham-Book"/>
            </a:endParaRPr>
          </a:p>
        </p:txBody>
      </p:sp>
      <p:pic>
        <p:nvPicPr>
          <p:cNvPr id="6" name="Picture 8" descr="bayworklogo_white.eps"/>
          <p:cNvPicPr>
            <a:picLocks noChangeAspect="1"/>
          </p:cNvPicPr>
          <p:nvPr/>
        </p:nvPicPr>
        <p:blipFill>
          <a:blip r:embed="rId2" cstate="email">
            <a:extLst>
              <a:ext uri="{28A0092B-C50C-407E-A947-70E740481C1C}">
                <a14:useLocalDpi xmlns:a14="http://schemas.microsoft.com/office/drawing/2010/main"/>
              </a:ext>
            </a:extLst>
          </a:blip>
          <a:srcRect t="-17371" r="-14084"/>
          <a:stretch>
            <a:fillRect/>
          </a:stretch>
        </p:blipFill>
        <p:spPr bwMode="auto">
          <a:xfrm>
            <a:off x="8001000" y="152400"/>
            <a:ext cx="1219200" cy="361950"/>
          </a:xfrm>
          <a:prstGeom prst="rect">
            <a:avLst/>
          </a:prstGeom>
          <a:noFill/>
          <a:ln w="9525">
            <a:noFill/>
            <a:miter lim="800000"/>
            <a:headEnd/>
            <a:tailEnd/>
          </a:ln>
        </p:spPr>
      </p:pic>
      <p:pic>
        <p:nvPicPr>
          <p:cNvPr id="4" name="Picture 3">
            <a:extLst>
              <a:ext uri="{FF2B5EF4-FFF2-40B4-BE49-F238E27FC236}">
                <a16:creationId xmlns:a16="http://schemas.microsoft.com/office/drawing/2014/main" id="{68814FC4-C335-4168-9472-56414198F0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1" y="874835"/>
            <a:ext cx="5715000" cy="3748954"/>
          </a:xfrm>
          <a:prstGeom prst="rect">
            <a:avLst/>
          </a:prstGeom>
          <a:ln>
            <a:solidFill>
              <a:schemeClr val="accent1"/>
            </a:solidFill>
          </a:ln>
        </p:spPr>
      </p:pic>
      <p:pic>
        <p:nvPicPr>
          <p:cNvPr id="3" name="Picture 2">
            <a:extLst>
              <a:ext uri="{FF2B5EF4-FFF2-40B4-BE49-F238E27FC236}">
                <a16:creationId xmlns:a16="http://schemas.microsoft.com/office/drawing/2014/main" id="{01ECFC09-C836-453A-BE56-71581AA100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08051" y="4475535"/>
            <a:ext cx="3372179" cy="2141653"/>
          </a:xfrm>
          <a:prstGeom prst="rect">
            <a:avLst/>
          </a:prstGeom>
          <a:ln>
            <a:solidFill>
              <a:schemeClr val="accent1"/>
            </a:solidFill>
          </a:ln>
        </p:spPr>
      </p:pic>
      <p:cxnSp>
        <p:nvCxnSpPr>
          <p:cNvPr id="8" name="Connector: Curved 7">
            <a:extLst>
              <a:ext uri="{FF2B5EF4-FFF2-40B4-BE49-F238E27FC236}">
                <a16:creationId xmlns:a16="http://schemas.microsoft.com/office/drawing/2014/main" id="{2F2036DE-B478-48CB-BA9C-30215448EC3B}"/>
              </a:ext>
            </a:extLst>
          </p:cNvPr>
          <p:cNvCxnSpPr>
            <a:cxnSpLocks/>
          </p:cNvCxnSpPr>
          <p:nvPr/>
        </p:nvCxnSpPr>
        <p:spPr>
          <a:xfrm>
            <a:off x="5181600" y="4230566"/>
            <a:ext cx="914400" cy="489939"/>
          </a:xfrm>
          <a:prstGeom prst="curvedConnector3">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682F83B-2B73-4C46-9523-1E796C4F37B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1" y="4720505"/>
            <a:ext cx="3795725" cy="2003821"/>
          </a:xfrm>
          <a:prstGeom prst="rect">
            <a:avLst/>
          </a:prstGeom>
          <a:ln>
            <a:solidFill>
              <a:schemeClr val="accent1"/>
            </a:solidFill>
          </a:ln>
        </p:spPr>
      </p:pic>
      <p:cxnSp>
        <p:nvCxnSpPr>
          <p:cNvPr id="13" name="Connector: Curved 12">
            <a:extLst>
              <a:ext uri="{FF2B5EF4-FFF2-40B4-BE49-F238E27FC236}">
                <a16:creationId xmlns:a16="http://schemas.microsoft.com/office/drawing/2014/main" id="{C86E4A6F-9D50-447A-A2FC-754B7C5A530A}"/>
              </a:ext>
            </a:extLst>
          </p:cNvPr>
          <p:cNvCxnSpPr>
            <a:cxnSpLocks/>
          </p:cNvCxnSpPr>
          <p:nvPr/>
        </p:nvCxnSpPr>
        <p:spPr>
          <a:xfrm rot="5400000">
            <a:off x="1217861" y="4380159"/>
            <a:ext cx="574181" cy="571501"/>
          </a:xfrm>
          <a:prstGeom prst="curvedConnector3">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5CAE7F85-33F6-42D2-84E1-1A38E6534E2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05854" y="1740696"/>
            <a:ext cx="3089030" cy="2204405"/>
          </a:xfrm>
          <a:prstGeom prst="rect">
            <a:avLst/>
          </a:prstGeom>
          <a:ln>
            <a:solidFill>
              <a:schemeClr val="accent1"/>
            </a:solidFill>
          </a:ln>
        </p:spPr>
      </p:pic>
      <p:sp>
        <p:nvSpPr>
          <p:cNvPr id="16" name="TextBox 15">
            <a:extLst>
              <a:ext uri="{FF2B5EF4-FFF2-40B4-BE49-F238E27FC236}">
                <a16:creationId xmlns:a16="http://schemas.microsoft.com/office/drawing/2014/main" id="{3204DF27-BAC5-42A7-8224-FD98AA160AA2}"/>
              </a:ext>
            </a:extLst>
          </p:cNvPr>
          <p:cNvSpPr txBox="1"/>
          <p:nvPr/>
        </p:nvSpPr>
        <p:spPr>
          <a:xfrm>
            <a:off x="6172202" y="1750935"/>
            <a:ext cx="2257349" cy="246221"/>
          </a:xfrm>
          <a:prstGeom prst="rect">
            <a:avLst/>
          </a:prstGeom>
          <a:noFill/>
        </p:spPr>
        <p:txBody>
          <a:bodyPr wrap="none" rtlCol="0">
            <a:spAutoFit/>
          </a:bodyPr>
          <a:lstStyle/>
          <a:p>
            <a:r>
              <a:rPr lang="en-US" sz="1000" dirty="0"/>
              <a:t>“Air and Why We Should Care” video</a:t>
            </a:r>
          </a:p>
        </p:txBody>
      </p:sp>
      <p:sp>
        <p:nvSpPr>
          <p:cNvPr id="17" name="Rectangle 16">
            <a:extLst>
              <a:ext uri="{FF2B5EF4-FFF2-40B4-BE49-F238E27FC236}">
                <a16:creationId xmlns:a16="http://schemas.microsoft.com/office/drawing/2014/main" id="{50A4ACAF-536A-43FF-8D40-047AFF392380}"/>
              </a:ext>
            </a:extLst>
          </p:cNvPr>
          <p:cNvSpPr/>
          <p:nvPr/>
        </p:nvSpPr>
        <p:spPr>
          <a:xfrm>
            <a:off x="5973771" y="4461631"/>
            <a:ext cx="1338828" cy="246221"/>
          </a:xfrm>
          <a:prstGeom prst="rect">
            <a:avLst/>
          </a:prstGeom>
        </p:spPr>
        <p:txBody>
          <a:bodyPr wrap="none">
            <a:spAutoFit/>
          </a:bodyPr>
          <a:lstStyle/>
          <a:p>
            <a:r>
              <a:rPr lang="en-US" sz="1000" dirty="0"/>
              <a:t>“Tiny Bubbles” video</a:t>
            </a:r>
          </a:p>
        </p:txBody>
      </p:sp>
      <p:cxnSp>
        <p:nvCxnSpPr>
          <p:cNvPr id="19" name="Connector: Curved 18">
            <a:extLst>
              <a:ext uri="{FF2B5EF4-FFF2-40B4-BE49-F238E27FC236}">
                <a16:creationId xmlns:a16="http://schemas.microsoft.com/office/drawing/2014/main" id="{EB89259D-4C35-47DE-871B-15F446AE525A}"/>
              </a:ext>
            </a:extLst>
          </p:cNvPr>
          <p:cNvCxnSpPr>
            <a:cxnSpLocks/>
          </p:cNvCxnSpPr>
          <p:nvPr/>
        </p:nvCxnSpPr>
        <p:spPr>
          <a:xfrm flipV="1">
            <a:off x="5105401" y="2258765"/>
            <a:ext cx="700453" cy="588280"/>
          </a:xfrm>
          <a:prstGeom prst="curvedConnector3">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9169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823" y="17371"/>
            <a:ext cx="9144000" cy="690800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14708"/>
            <a:ext cx="9148823" cy="762000"/>
          </a:xfrm>
          <a:prstGeom prst="rect">
            <a:avLst/>
          </a:prstGeom>
          <a:solidFill>
            <a:srgbClr val="2C9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769"/>
              </a:solidFill>
            </a:endParaRPr>
          </a:p>
        </p:txBody>
      </p:sp>
      <p:sp>
        <p:nvSpPr>
          <p:cNvPr id="48130" name="Rectangle 2"/>
          <p:cNvSpPr txBox="1">
            <a:spLocks noChangeArrowheads="1"/>
          </p:cNvSpPr>
          <p:nvPr/>
        </p:nvSpPr>
        <p:spPr bwMode="auto">
          <a:xfrm>
            <a:off x="-614927" y="17371"/>
            <a:ext cx="9143010" cy="714375"/>
          </a:xfrm>
          <a:prstGeom prst="rect">
            <a:avLst/>
          </a:prstGeom>
          <a:noFill/>
          <a:ln w="9525">
            <a:noFill/>
            <a:miter lim="800000"/>
            <a:headEnd/>
            <a:tailEnd/>
          </a:ln>
        </p:spPr>
        <p:txBody>
          <a:bodyPr/>
          <a:lstStyle/>
          <a:p>
            <a:pPr algn="ctr" defTabSz="457200"/>
            <a:r>
              <a:rPr lang="en-US" sz="3600" b="1" dirty="0">
                <a:solidFill>
                  <a:schemeClr val="bg1"/>
                </a:solidFill>
                <a:effectLst>
                  <a:outerShdw blurRad="38100" dist="38100" dir="2700000" algn="tl">
                    <a:srgbClr val="000000">
                      <a:alpha val="43137"/>
                    </a:srgbClr>
                  </a:outerShdw>
                </a:effectLst>
                <a:latin typeface="+mj-lt"/>
                <a:ea typeface="Gotham-Book"/>
                <a:cs typeface="Gotham-Book"/>
              </a:rPr>
              <a:t>Cost-Effectiveness through Collaboration</a:t>
            </a:r>
          </a:p>
        </p:txBody>
      </p:sp>
      <p:sp>
        <p:nvSpPr>
          <p:cNvPr id="3" name="Rectangle 2"/>
          <p:cNvSpPr/>
          <p:nvPr/>
        </p:nvSpPr>
        <p:spPr>
          <a:xfrm>
            <a:off x="482065" y="914400"/>
            <a:ext cx="5385335" cy="4124206"/>
          </a:xfrm>
          <a:prstGeom prst="rect">
            <a:avLst/>
          </a:prstGeom>
        </p:spPr>
        <p:txBody>
          <a:bodyPr wrap="square">
            <a:spAutoFit/>
          </a:bodyPr>
          <a:lstStyle/>
          <a:p>
            <a:r>
              <a:rPr lang="en-US" sz="3200" b="1" dirty="0">
                <a:solidFill>
                  <a:schemeClr val="accent1"/>
                </a:solidFill>
                <a:latin typeface="Gotham-Medium"/>
              </a:rPr>
              <a:t>BAYWORK Training Buffet</a:t>
            </a:r>
          </a:p>
          <a:p>
            <a:pPr marL="457200" indent="-457200">
              <a:buFont typeface="Wingdings" panose="05000000000000000000" pitchFamily="2" charset="2"/>
              <a:buChar char="Ø"/>
            </a:pPr>
            <a:endParaRPr lang="en-US" sz="3200" b="1" dirty="0">
              <a:solidFill>
                <a:schemeClr val="accent1"/>
              </a:solidFill>
              <a:latin typeface="Gotham-Medium"/>
            </a:endParaRPr>
          </a:p>
          <a:p>
            <a:pPr marL="457200" indent="-457200">
              <a:buFont typeface="Wingdings" panose="05000000000000000000" pitchFamily="2" charset="2"/>
              <a:buChar char="Ø"/>
            </a:pPr>
            <a:endParaRPr lang="en-US" sz="800" b="1" dirty="0">
              <a:solidFill>
                <a:schemeClr val="accent1"/>
              </a:solidFill>
              <a:latin typeface="Gotham-Medium"/>
            </a:endParaRPr>
          </a:p>
          <a:p>
            <a:pPr marL="457200" indent="-457200">
              <a:spcAft>
                <a:spcPts val="1200"/>
              </a:spcAft>
              <a:buFont typeface="Wingdings" panose="05000000000000000000" pitchFamily="2" charset="2"/>
              <a:buChar char="Ø"/>
            </a:pPr>
            <a:r>
              <a:rPr lang="en-US" sz="3200" b="1" dirty="0">
                <a:solidFill>
                  <a:schemeClr val="accent1"/>
                </a:solidFill>
                <a:latin typeface="Gotham-Medium"/>
              </a:rPr>
              <a:t> Pick and choose classes</a:t>
            </a:r>
          </a:p>
          <a:p>
            <a:pPr marL="457200" indent="-457200">
              <a:spcAft>
                <a:spcPts val="1200"/>
              </a:spcAft>
              <a:buFont typeface="Wingdings" panose="05000000000000000000" pitchFamily="2" charset="2"/>
              <a:buChar char="Ø"/>
            </a:pPr>
            <a:r>
              <a:rPr lang="en-US" sz="3200" b="1" dirty="0">
                <a:solidFill>
                  <a:schemeClr val="accent1"/>
                </a:solidFill>
                <a:latin typeface="Gotham-Medium"/>
              </a:rPr>
              <a:t>Instructors from many utilities</a:t>
            </a:r>
          </a:p>
          <a:p>
            <a:pPr marL="457200" indent="-457200">
              <a:spcAft>
                <a:spcPts val="1200"/>
              </a:spcAft>
              <a:buFont typeface="Wingdings" panose="05000000000000000000" pitchFamily="2" charset="2"/>
              <a:buChar char="Ø"/>
            </a:pPr>
            <a:r>
              <a:rPr lang="en-US" sz="3200" b="1" dirty="0">
                <a:solidFill>
                  <a:schemeClr val="accent1"/>
                </a:solidFill>
                <a:latin typeface="Gotham-Medium"/>
              </a:rPr>
              <a:t>Contact hour credits </a:t>
            </a:r>
          </a:p>
          <a:p>
            <a:pPr>
              <a:spcAft>
                <a:spcPts val="1200"/>
              </a:spcAft>
            </a:pPr>
            <a:r>
              <a:rPr lang="en-US" sz="3200" b="1" dirty="0">
                <a:solidFill>
                  <a:schemeClr val="accent1"/>
                </a:solidFill>
                <a:latin typeface="Gotham-Medium"/>
              </a:rPr>
              <a:t>     </a:t>
            </a:r>
          </a:p>
        </p:txBody>
      </p:sp>
      <p:pic>
        <p:nvPicPr>
          <p:cNvPr id="6" name="Picture 8" descr="bayworklogo_white.eps"/>
          <p:cNvPicPr>
            <a:picLocks noChangeAspect="1"/>
          </p:cNvPicPr>
          <p:nvPr/>
        </p:nvPicPr>
        <p:blipFill>
          <a:blip r:embed="rId3" cstate="email">
            <a:extLst>
              <a:ext uri="{28A0092B-C50C-407E-A947-70E740481C1C}">
                <a14:useLocalDpi xmlns:a14="http://schemas.microsoft.com/office/drawing/2010/main"/>
              </a:ext>
            </a:extLst>
          </a:blip>
          <a:srcRect t="-17371" r="-14084"/>
          <a:stretch>
            <a:fillRect/>
          </a:stretch>
        </p:blipFill>
        <p:spPr bwMode="auto">
          <a:xfrm>
            <a:off x="7915275" y="185316"/>
            <a:ext cx="1219200" cy="361950"/>
          </a:xfrm>
          <a:prstGeom prst="rect">
            <a:avLst/>
          </a:prstGeom>
          <a:noFill/>
          <a:ln w="9525">
            <a:noFill/>
            <a:miter lim="800000"/>
            <a:headEnd/>
            <a:tailEnd/>
          </a:ln>
        </p:spPr>
      </p:pic>
      <p:pic>
        <p:nvPicPr>
          <p:cNvPr id="5" name="Picture 4">
            <a:extLst>
              <a:ext uri="{FF2B5EF4-FFF2-40B4-BE49-F238E27FC236}">
                <a16:creationId xmlns:a16="http://schemas.microsoft.com/office/drawing/2014/main" id="{4FCAF1DB-B1AD-44DB-80E0-E7997135B2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05400" y="1371600"/>
            <a:ext cx="3861487"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47547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824" y="533400"/>
            <a:ext cx="9148823"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769"/>
              </a:solidFill>
            </a:endParaRPr>
          </a:p>
        </p:txBody>
      </p:sp>
      <p:sp>
        <p:nvSpPr>
          <p:cNvPr id="6" name="Rectangle 5"/>
          <p:cNvSpPr/>
          <p:nvPr/>
        </p:nvSpPr>
        <p:spPr>
          <a:xfrm>
            <a:off x="-43256" y="0"/>
            <a:ext cx="9148823" cy="762000"/>
          </a:xfrm>
          <a:prstGeom prst="rect">
            <a:avLst/>
          </a:prstGeom>
          <a:solidFill>
            <a:srgbClr val="2C9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sz="3200" b="1" dirty="0">
                <a:solidFill>
                  <a:schemeClr val="bg1"/>
                </a:solidFill>
                <a:effectLst>
                  <a:outerShdw blurRad="38100" dist="38100" dir="2700000" algn="tl">
                    <a:srgbClr val="000000">
                      <a:alpha val="43137"/>
                    </a:srgbClr>
                  </a:outerShdw>
                </a:effectLst>
                <a:latin typeface="Gotham-Medium"/>
                <a:ea typeface="Gotham-Book"/>
                <a:cs typeface="Gotham-Book"/>
              </a:rPr>
              <a:t>     Collaboration Among Utilities </a:t>
            </a:r>
          </a:p>
        </p:txBody>
      </p:sp>
      <p:pic>
        <p:nvPicPr>
          <p:cNvPr id="7" name="Picture 8" descr="bayworklogo_white.eps"/>
          <p:cNvPicPr>
            <a:picLocks noChangeAspect="1"/>
          </p:cNvPicPr>
          <p:nvPr/>
        </p:nvPicPr>
        <p:blipFill>
          <a:blip r:embed="rId3" cstate="email">
            <a:extLst>
              <a:ext uri="{28A0092B-C50C-407E-A947-70E740481C1C}">
                <a14:useLocalDpi xmlns:a14="http://schemas.microsoft.com/office/drawing/2010/main"/>
              </a:ext>
            </a:extLst>
          </a:blip>
          <a:srcRect t="-17371" r="-14084"/>
          <a:stretch>
            <a:fillRect/>
          </a:stretch>
        </p:blipFill>
        <p:spPr bwMode="auto">
          <a:xfrm>
            <a:off x="8001000" y="310614"/>
            <a:ext cx="1219200" cy="361950"/>
          </a:xfrm>
          <a:prstGeom prst="rect">
            <a:avLst/>
          </a:prstGeom>
          <a:noFill/>
          <a:ln w="9525">
            <a:noFill/>
            <a:miter lim="800000"/>
            <a:headEnd/>
            <a:tailEnd/>
          </a:ln>
        </p:spPr>
      </p:pic>
      <p:pic>
        <p:nvPicPr>
          <p:cNvPr id="4" name="Content Placeholder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1000" y="802374"/>
            <a:ext cx="8610600" cy="6082225"/>
          </a:xfrm>
          <a:prstGeom prst="rect">
            <a:avLst/>
          </a:prstGeom>
        </p:spPr>
      </p:pic>
    </p:spTree>
    <p:extLst>
      <p:ext uri="{BB962C8B-B14F-4D97-AF65-F5344CB8AC3E}">
        <p14:creationId xmlns:p14="http://schemas.microsoft.com/office/powerpoint/2010/main" val="908109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934</Words>
  <Application>Microsoft Macintosh PowerPoint</Application>
  <PresentationFormat>On-screen Show (4:3)</PresentationFormat>
  <Paragraphs>163</Paragraphs>
  <Slides>20</Slides>
  <Notes>13</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20</vt:i4>
      </vt:variant>
    </vt:vector>
  </HeadingPairs>
  <TitlesOfParts>
    <vt:vector size="37" baseType="lpstr">
      <vt:lpstr>Aharoni</vt:lpstr>
      <vt:lpstr>Arial</vt:lpstr>
      <vt:lpstr>Arial Narrow</vt:lpstr>
      <vt:lpstr>Calibri</vt:lpstr>
      <vt:lpstr>Cambria</vt:lpstr>
      <vt:lpstr>Century Gothic</vt:lpstr>
      <vt:lpstr>Constantia</vt:lpstr>
      <vt:lpstr>Gotham-Book</vt:lpstr>
      <vt:lpstr>Gotham-Medium</vt:lpstr>
      <vt:lpstr>Impact</vt:lpstr>
      <vt:lpstr>Mangal</vt:lpstr>
      <vt:lpstr>Montserrat Medium</vt:lpstr>
      <vt:lpstr>Noto Sans Symbols</vt:lpstr>
      <vt:lpstr>Wingdings</vt:lpstr>
      <vt:lpstr>Wingdings 2</vt:lpstr>
      <vt:lpstr>Flow</vt:lpstr>
      <vt:lpstr>1_Flow</vt:lpstr>
      <vt:lpstr>BAYWORK:  An Innovative Approach to Workforce Reliability   </vt:lpstr>
      <vt:lpstr>PowerPoint Presentation</vt:lpstr>
      <vt:lpstr>PowerPoint Presentation</vt:lpstr>
      <vt:lpstr>PowerPoint Presentation</vt:lpstr>
      <vt:lpstr>PowerPoint Presentation</vt:lpstr>
      <vt:lpstr>Goal of Toolkit</vt:lpstr>
      <vt:lpstr>PowerPoint Presentation</vt:lpstr>
      <vt:lpstr>PowerPoint Presentation</vt:lpstr>
      <vt:lpstr>PowerPoint Presentation</vt:lpstr>
      <vt:lpstr>PowerPoint Presentation</vt:lpstr>
      <vt:lpstr>Findings</vt:lpstr>
      <vt:lpstr>PowerPoint Presentation</vt:lpstr>
      <vt:lpstr>Collaboration with Community College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BAYWORK:  An Innovative Approach to Workforce Reliability</dc:title>
  <dc:creator>Ingrid Bella</dc:creator>
  <cp:lastModifiedBy>Michael Arceneaux</cp:lastModifiedBy>
  <cp:revision>6</cp:revision>
  <cp:lastPrinted>2018-10-15T21:35:28Z</cp:lastPrinted>
  <dcterms:created xsi:type="dcterms:W3CDTF">2018-10-15T02:09:01Z</dcterms:created>
  <dcterms:modified xsi:type="dcterms:W3CDTF">2018-10-15T21:35:34Z</dcterms:modified>
</cp:coreProperties>
</file>